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8" r:id="rId3"/>
    <p:sldId id="259" r:id="rId4"/>
    <p:sldId id="260" r:id="rId5"/>
    <p:sldId id="261" r:id="rId6"/>
    <p:sldId id="262"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5ECED-DE03-4504-C633-B07AFE31E96B}" v="253" dt="2020-06-29T18:58:42.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6" d="100"/>
          <a:sy n="86" d="100"/>
        </p:scale>
        <p:origin x="42" y="9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Borgiasz" userId="S::brittany.borgiasz@img.education::8d1202b3-740c-4316-b75a-ce7a4eabbcfe" providerId="AD" clId="Web-{B955ECED-DE03-4504-C633-B07AFE31E96B}"/>
    <pc:docChg chg="addSld delSld modSld">
      <pc:chgData name="Brittany Borgiasz" userId="S::brittany.borgiasz@img.education::8d1202b3-740c-4316-b75a-ce7a4eabbcfe" providerId="AD" clId="Web-{B955ECED-DE03-4504-C633-B07AFE31E96B}" dt="2020-06-29T18:58:41.913" v="248" actId="20577"/>
      <pc:docMkLst>
        <pc:docMk/>
      </pc:docMkLst>
      <pc:sldChg chg="modSp">
        <pc:chgData name="Brittany Borgiasz" userId="S::brittany.borgiasz@img.education::8d1202b3-740c-4316-b75a-ce7a4eabbcfe" providerId="AD" clId="Web-{B955ECED-DE03-4504-C633-B07AFE31E96B}" dt="2020-06-29T18:47:47.817" v="46" actId="20577"/>
        <pc:sldMkLst>
          <pc:docMk/>
          <pc:sldMk cId="456561043" sldId="257"/>
        </pc:sldMkLst>
        <pc:spChg chg="mod">
          <ac:chgData name="Brittany Borgiasz" userId="S::brittany.borgiasz@img.education::8d1202b3-740c-4316-b75a-ce7a4eabbcfe" providerId="AD" clId="Web-{B955ECED-DE03-4504-C633-B07AFE31E96B}" dt="2020-06-29T18:47:35.129" v="17" actId="20577"/>
          <ac:spMkLst>
            <pc:docMk/>
            <pc:sldMk cId="456561043" sldId="257"/>
            <ac:spMk id="2" creationId="{00000000-0000-0000-0000-000000000000}"/>
          </ac:spMkLst>
        </pc:spChg>
        <pc:spChg chg="mod">
          <ac:chgData name="Brittany Borgiasz" userId="S::brittany.borgiasz@img.education::8d1202b3-740c-4316-b75a-ce7a4eabbcfe" providerId="AD" clId="Web-{B955ECED-DE03-4504-C633-B07AFE31E96B}" dt="2020-06-29T18:47:47.817" v="46" actId="20577"/>
          <ac:spMkLst>
            <pc:docMk/>
            <pc:sldMk cId="456561043" sldId="257"/>
            <ac:spMk id="3" creationId="{00000000-0000-0000-0000-000000000000}"/>
          </ac:spMkLst>
        </pc:spChg>
      </pc:sldChg>
      <pc:sldChg chg="modSp new del">
        <pc:chgData name="Brittany Borgiasz" userId="S::brittany.borgiasz@img.education::8d1202b3-740c-4316-b75a-ce7a4eabbcfe" providerId="AD" clId="Web-{B955ECED-DE03-4504-C633-B07AFE31E96B}" dt="2020-06-29T18:51:20.698" v="81"/>
        <pc:sldMkLst>
          <pc:docMk/>
          <pc:sldMk cId="419147888" sldId="258"/>
        </pc:sldMkLst>
        <pc:spChg chg="mod">
          <ac:chgData name="Brittany Borgiasz" userId="S::brittany.borgiasz@img.education::8d1202b3-740c-4316-b75a-ce7a4eabbcfe" providerId="AD" clId="Web-{B955ECED-DE03-4504-C633-B07AFE31E96B}" dt="2020-06-29T18:51:15.792" v="78" actId="20577"/>
          <ac:spMkLst>
            <pc:docMk/>
            <pc:sldMk cId="419147888" sldId="258"/>
            <ac:spMk id="3" creationId="{3016D600-C6F8-433E-9647-D3A97F7BB4A9}"/>
          </ac:spMkLst>
        </pc:spChg>
      </pc:sldChg>
      <pc:sldChg chg="addSp modSp new">
        <pc:chgData name="Brittany Borgiasz" userId="S::brittany.borgiasz@img.education::8d1202b3-740c-4316-b75a-ce7a4eabbcfe" providerId="AD" clId="Web-{B955ECED-DE03-4504-C633-B07AFE31E96B}" dt="2020-06-29T18:53:49.327" v="143" actId="1076"/>
        <pc:sldMkLst>
          <pc:docMk/>
          <pc:sldMk cId="2073366172" sldId="258"/>
        </pc:sldMkLst>
        <pc:spChg chg="mod">
          <ac:chgData name="Brittany Borgiasz" userId="S::brittany.borgiasz@img.education::8d1202b3-740c-4316-b75a-ce7a4eabbcfe" providerId="AD" clId="Web-{B955ECED-DE03-4504-C633-B07AFE31E96B}" dt="2020-06-29T18:51:34.542" v="123" actId="20577"/>
          <ac:spMkLst>
            <pc:docMk/>
            <pc:sldMk cId="2073366172" sldId="258"/>
            <ac:spMk id="2" creationId="{187F19F4-E2E1-4E0D-BBE9-BA316CC2E367}"/>
          </ac:spMkLst>
        </pc:spChg>
        <pc:spChg chg="mod">
          <ac:chgData name="Brittany Borgiasz" userId="S::brittany.borgiasz@img.education::8d1202b3-740c-4316-b75a-ce7a4eabbcfe" providerId="AD" clId="Web-{B955ECED-DE03-4504-C633-B07AFE31E96B}" dt="2020-06-29T18:53:25.811" v="127" actId="20577"/>
          <ac:spMkLst>
            <pc:docMk/>
            <pc:sldMk cId="2073366172" sldId="258"/>
            <ac:spMk id="3" creationId="{41831464-1E69-4C50-9F62-A7856AAEE5B6}"/>
          </ac:spMkLst>
        </pc:spChg>
        <pc:spChg chg="add mod">
          <ac:chgData name="Brittany Borgiasz" userId="S::brittany.borgiasz@img.education::8d1202b3-740c-4316-b75a-ce7a4eabbcfe" providerId="AD" clId="Web-{B955ECED-DE03-4504-C633-B07AFE31E96B}" dt="2020-06-29T18:53:38.983" v="140" actId="20577"/>
          <ac:spMkLst>
            <pc:docMk/>
            <pc:sldMk cId="2073366172" sldId="258"/>
            <ac:spMk id="5" creationId="{C2FEC8C7-48A1-4E14-8075-C1581FCA43A3}"/>
          </ac:spMkLst>
        </pc:spChg>
        <pc:picChg chg="add mod">
          <ac:chgData name="Brittany Borgiasz" userId="S::brittany.borgiasz@img.education::8d1202b3-740c-4316-b75a-ce7a4eabbcfe" providerId="AD" clId="Web-{B955ECED-DE03-4504-C633-B07AFE31E96B}" dt="2020-06-29T18:53:49.327" v="143" actId="1076"/>
          <ac:picMkLst>
            <pc:docMk/>
            <pc:sldMk cId="2073366172" sldId="258"/>
            <ac:picMk id="4" creationId="{FD56581C-E2B5-4874-9B82-152B3001FB93}"/>
          </ac:picMkLst>
        </pc:picChg>
      </pc:sldChg>
      <pc:sldChg chg="del">
        <pc:chgData name="Brittany Borgiasz" userId="S::brittany.borgiasz@img.education::8d1202b3-740c-4316-b75a-ce7a4eabbcfe" providerId="AD" clId="Web-{B955ECED-DE03-4504-C633-B07AFE31E96B}" dt="2020-06-29T18:48:17.427" v="53"/>
        <pc:sldMkLst>
          <pc:docMk/>
          <pc:sldMk cId="2873117324" sldId="258"/>
        </pc:sldMkLst>
      </pc:sldChg>
      <pc:sldChg chg="del">
        <pc:chgData name="Brittany Borgiasz" userId="S::brittany.borgiasz@img.education::8d1202b3-740c-4316-b75a-ce7a4eabbcfe" providerId="AD" clId="Web-{B955ECED-DE03-4504-C633-B07AFE31E96B}" dt="2020-06-29T18:48:03.661" v="50"/>
        <pc:sldMkLst>
          <pc:docMk/>
          <pc:sldMk cId="3689592236" sldId="259"/>
        </pc:sldMkLst>
      </pc:sldChg>
      <pc:sldChg chg="modSp new">
        <pc:chgData name="Brittany Borgiasz" userId="S::brittany.borgiasz@img.education::8d1202b3-740c-4316-b75a-ce7a4eabbcfe" providerId="AD" clId="Web-{B955ECED-DE03-4504-C633-B07AFE31E96B}" dt="2020-06-29T18:54:45.063" v="194" actId="20577"/>
        <pc:sldMkLst>
          <pc:docMk/>
          <pc:sldMk cId="3805706834" sldId="259"/>
        </pc:sldMkLst>
        <pc:spChg chg="mod">
          <ac:chgData name="Brittany Borgiasz" userId="S::brittany.borgiasz@img.education::8d1202b3-740c-4316-b75a-ce7a4eabbcfe" providerId="AD" clId="Web-{B955ECED-DE03-4504-C633-B07AFE31E96B}" dt="2020-06-29T18:54:18.484" v="180" actId="20577"/>
          <ac:spMkLst>
            <pc:docMk/>
            <pc:sldMk cId="3805706834" sldId="259"/>
            <ac:spMk id="2" creationId="{C0BB84BB-2226-40EC-89A1-74FD3918AC4A}"/>
          </ac:spMkLst>
        </pc:spChg>
        <pc:spChg chg="mod">
          <ac:chgData name="Brittany Borgiasz" userId="S::brittany.borgiasz@img.education::8d1202b3-740c-4316-b75a-ce7a4eabbcfe" providerId="AD" clId="Web-{B955ECED-DE03-4504-C633-B07AFE31E96B}" dt="2020-06-29T18:54:45.063" v="194" actId="20577"/>
          <ac:spMkLst>
            <pc:docMk/>
            <pc:sldMk cId="3805706834" sldId="259"/>
            <ac:spMk id="3" creationId="{33B79375-19F7-43FC-B6AA-41FA132ECDB5}"/>
          </ac:spMkLst>
        </pc:spChg>
      </pc:sldChg>
      <pc:sldChg chg="modSp new">
        <pc:chgData name="Brittany Borgiasz" userId="S::brittany.borgiasz@img.education::8d1202b3-740c-4316-b75a-ce7a4eabbcfe" providerId="AD" clId="Web-{B955ECED-DE03-4504-C633-B07AFE31E96B}" dt="2020-06-29T18:56:31.816" v="211" actId="20577"/>
        <pc:sldMkLst>
          <pc:docMk/>
          <pc:sldMk cId="4040434296" sldId="260"/>
        </pc:sldMkLst>
        <pc:spChg chg="mod">
          <ac:chgData name="Brittany Borgiasz" userId="S::brittany.borgiasz@img.education::8d1202b3-740c-4316-b75a-ce7a4eabbcfe" providerId="AD" clId="Web-{B955ECED-DE03-4504-C633-B07AFE31E96B}" dt="2020-06-29T18:56:15.394" v="205" actId="20577"/>
          <ac:spMkLst>
            <pc:docMk/>
            <pc:sldMk cId="4040434296" sldId="260"/>
            <ac:spMk id="2" creationId="{43389A5A-D5B2-43E2-829D-6676E3E14A54}"/>
          </ac:spMkLst>
        </pc:spChg>
        <pc:spChg chg="mod">
          <ac:chgData name="Brittany Borgiasz" userId="S::brittany.borgiasz@img.education::8d1202b3-740c-4316-b75a-ce7a4eabbcfe" providerId="AD" clId="Web-{B955ECED-DE03-4504-C633-B07AFE31E96B}" dt="2020-06-29T18:56:31.816" v="211" actId="20577"/>
          <ac:spMkLst>
            <pc:docMk/>
            <pc:sldMk cId="4040434296" sldId="260"/>
            <ac:spMk id="3" creationId="{EFBF8E0E-BE46-466A-A955-5CAB038ACC58}"/>
          </ac:spMkLst>
        </pc:spChg>
      </pc:sldChg>
      <pc:sldChg chg="modSp new">
        <pc:chgData name="Brittany Borgiasz" userId="S::brittany.borgiasz@img.education::8d1202b3-740c-4316-b75a-ce7a4eabbcfe" providerId="AD" clId="Web-{B955ECED-DE03-4504-C633-B07AFE31E96B}" dt="2020-06-29T18:58:19.960" v="236" actId="20577"/>
        <pc:sldMkLst>
          <pc:docMk/>
          <pc:sldMk cId="663654745" sldId="261"/>
        </pc:sldMkLst>
        <pc:spChg chg="mod">
          <ac:chgData name="Brittany Borgiasz" userId="S::brittany.borgiasz@img.education::8d1202b3-740c-4316-b75a-ce7a4eabbcfe" providerId="AD" clId="Web-{B955ECED-DE03-4504-C633-B07AFE31E96B}" dt="2020-06-29T18:56:40.191" v="223" actId="20577"/>
          <ac:spMkLst>
            <pc:docMk/>
            <pc:sldMk cId="663654745" sldId="261"/>
            <ac:spMk id="2" creationId="{E9AC2065-7C6F-4664-AE93-2D9B92D2BA0D}"/>
          </ac:spMkLst>
        </pc:spChg>
        <pc:spChg chg="mod">
          <ac:chgData name="Brittany Borgiasz" userId="S::brittany.borgiasz@img.education::8d1202b3-740c-4316-b75a-ce7a4eabbcfe" providerId="AD" clId="Web-{B955ECED-DE03-4504-C633-B07AFE31E96B}" dt="2020-06-29T18:58:19.960" v="236" actId="20577"/>
          <ac:spMkLst>
            <pc:docMk/>
            <pc:sldMk cId="663654745" sldId="261"/>
            <ac:spMk id="3" creationId="{87131221-66BF-40A8-8953-B691A71B8EE8}"/>
          </ac:spMkLst>
        </pc:spChg>
      </pc:sldChg>
      <pc:sldChg chg="modSp new">
        <pc:chgData name="Brittany Borgiasz" userId="S::brittany.borgiasz@img.education::8d1202b3-740c-4316-b75a-ce7a4eabbcfe" providerId="AD" clId="Web-{B955ECED-DE03-4504-C633-B07AFE31E96B}" dt="2020-06-29T18:58:38.820" v="246" actId="20577"/>
        <pc:sldMkLst>
          <pc:docMk/>
          <pc:sldMk cId="3385257974" sldId="262"/>
        </pc:sldMkLst>
        <pc:spChg chg="mod">
          <ac:chgData name="Brittany Borgiasz" userId="S::brittany.borgiasz@img.education::8d1202b3-740c-4316-b75a-ce7a4eabbcfe" providerId="AD" clId="Web-{B955ECED-DE03-4504-C633-B07AFE31E96B}" dt="2020-06-29T18:58:24.413" v="241" actId="20577"/>
          <ac:spMkLst>
            <pc:docMk/>
            <pc:sldMk cId="3385257974" sldId="262"/>
            <ac:spMk id="2" creationId="{AD8C95A9-AF25-4E24-B50D-92DA1033EEAD}"/>
          </ac:spMkLst>
        </pc:spChg>
        <pc:spChg chg="mod">
          <ac:chgData name="Brittany Borgiasz" userId="S::brittany.borgiasz@img.education::8d1202b3-740c-4316-b75a-ce7a4eabbcfe" providerId="AD" clId="Web-{B955ECED-DE03-4504-C633-B07AFE31E96B}" dt="2020-06-29T18:58:38.820" v="246" actId="20577"/>
          <ac:spMkLst>
            <pc:docMk/>
            <pc:sldMk cId="3385257974" sldId="262"/>
            <ac:spMk id="3" creationId="{3B41A7BC-57D4-45BF-A51A-A11F8713959C}"/>
          </ac:spMkLst>
        </pc:spChg>
      </pc:sldChg>
      <pc:sldChg chg="del">
        <pc:chgData name="Brittany Borgiasz" userId="S::brittany.borgiasz@img.education::8d1202b3-740c-4316-b75a-ce7a4eabbcfe" providerId="AD" clId="Web-{B955ECED-DE03-4504-C633-B07AFE31E96B}" dt="2020-06-29T18:48:20.349" v="55"/>
        <pc:sldMkLst>
          <pc:docMk/>
          <pc:sldMk cId="4046713945" sldId="262"/>
        </pc:sldMkLst>
      </pc:sldChg>
      <pc:sldChg chg="del">
        <pc:chgData name="Brittany Borgiasz" userId="S::brittany.borgiasz@img.education::8d1202b3-740c-4316-b75a-ce7a4eabbcfe" providerId="AD" clId="Web-{B955ECED-DE03-4504-C633-B07AFE31E96B}" dt="2020-06-29T18:48:20.865" v="56"/>
        <pc:sldMkLst>
          <pc:docMk/>
          <pc:sldMk cId="2377618160" sldId="263"/>
        </pc:sldMkLst>
      </pc:sldChg>
      <pc:sldChg chg="del">
        <pc:chgData name="Brittany Borgiasz" userId="S::brittany.borgiasz@img.education::8d1202b3-740c-4316-b75a-ce7a4eabbcfe" providerId="AD" clId="Web-{B955ECED-DE03-4504-C633-B07AFE31E96B}" dt="2020-06-29T18:48:23.271" v="58"/>
        <pc:sldMkLst>
          <pc:docMk/>
          <pc:sldMk cId="2670086793" sldId="264"/>
        </pc:sldMkLst>
      </pc:sldChg>
      <pc:sldChg chg="del">
        <pc:chgData name="Brittany Borgiasz" userId="S::brittany.borgiasz@img.education::8d1202b3-740c-4316-b75a-ce7a4eabbcfe" providerId="AD" clId="Web-{B955ECED-DE03-4504-C633-B07AFE31E96B}" dt="2020-06-29T18:47:59.411" v="49"/>
        <pc:sldMkLst>
          <pc:docMk/>
          <pc:sldMk cId="4124289749" sldId="269"/>
        </pc:sldMkLst>
      </pc:sldChg>
      <pc:sldChg chg="del">
        <pc:chgData name="Brittany Borgiasz" userId="S::brittany.borgiasz@img.education::8d1202b3-740c-4316-b75a-ce7a4eabbcfe" providerId="AD" clId="Web-{B955ECED-DE03-4504-C633-B07AFE31E96B}" dt="2020-06-29T18:48:07.083" v="51"/>
        <pc:sldMkLst>
          <pc:docMk/>
          <pc:sldMk cId="114171940" sldId="270"/>
        </pc:sldMkLst>
      </pc:sldChg>
      <pc:sldChg chg="del">
        <pc:chgData name="Brittany Borgiasz" userId="S::brittany.borgiasz@img.education::8d1202b3-740c-4316-b75a-ce7a4eabbcfe" providerId="AD" clId="Web-{B955ECED-DE03-4504-C633-B07AFE31E96B}" dt="2020-06-29T18:48:10.614" v="52"/>
        <pc:sldMkLst>
          <pc:docMk/>
          <pc:sldMk cId="3316169391" sldId="272"/>
        </pc:sldMkLst>
      </pc:sldChg>
      <pc:sldChg chg="del">
        <pc:chgData name="Brittany Borgiasz" userId="S::brittany.borgiasz@img.education::8d1202b3-740c-4316-b75a-ce7a4eabbcfe" providerId="AD" clId="Web-{B955ECED-DE03-4504-C633-B07AFE31E96B}" dt="2020-06-29T18:48:19.349" v="54"/>
        <pc:sldMkLst>
          <pc:docMk/>
          <pc:sldMk cId="533970288" sldId="273"/>
        </pc:sldMkLst>
      </pc:sldChg>
      <pc:sldChg chg="del">
        <pc:chgData name="Brittany Borgiasz" userId="S::brittany.borgiasz@img.education::8d1202b3-740c-4316-b75a-ce7a4eabbcfe" providerId="AD" clId="Web-{B955ECED-DE03-4504-C633-B07AFE31E96B}" dt="2020-06-29T18:48:21.552" v="57"/>
        <pc:sldMkLst>
          <pc:docMk/>
          <pc:sldMk cId="965303549"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6/29/2020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6/29/2020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t>Click to edit Master title style</a:t>
            </a: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83829175-527E-46A3-863C-1BB1F163B849}" type="datetimeFigureOut">
              <a:rPr lang="en-US"/>
              <a:t>6/29/2020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6/29/2020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t>Click to edit Master title style</a:t>
            </a: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6/29/2020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6/29/2020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t>Click to edit Master title style</a:t>
            </a: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6/29/2020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t>Click to edit Master title style</a:t>
            </a: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Date Placeholder 4"/>
          <p:cNvSpPr>
            <a:spLocks noGrp="1"/>
          </p:cNvSpPr>
          <p:nvPr>
            <p:ph type="dt" sz="half" idx="10"/>
          </p:nvPr>
        </p:nvSpPr>
        <p:spPr/>
        <p:txBody>
          <a:bodyPr/>
          <a:lstStyle/>
          <a:p>
            <a:fld id="{83829175-527E-46A3-863C-1BB1F163B849}" type="datetimeFigureOut">
              <a:rPr lang="en-US"/>
              <a:t>6/29/2020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t>Click to edit Master title style</a:t>
            </a: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7" name="Date Placeholder 6"/>
          <p:cNvSpPr>
            <a:spLocks noGrp="1"/>
          </p:cNvSpPr>
          <p:nvPr>
            <p:ph type="dt" sz="half" idx="10"/>
          </p:nvPr>
        </p:nvSpPr>
        <p:spPr/>
        <p:txBody>
          <a:bodyPr/>
          <a:lstStyle/>
          <a:p>
            <a:fld id="{83829175-527E-46A3-863C-1BB1F163B849}" type="datetimeFigureOut">
              <a:rPr lang="en-US"/>
              <a:t>6/29/2020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a:t>6/29/2020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6/29/2020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t>Click to edit Master title style</a:t>
            </a: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6/29/2020</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t>Click to edit Master title style</a:t>
            </a: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6/29/2020</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ngimg.com/download/84655"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 English Language and Composition</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chemeClr val="tx1">
                    <a:lumMod val="50000"/>
                  </a:schemeClr>
                </a:solidFill>
              </a:rPr>
              <a:t>Mrs. Brittany </a:t>
            </a:r>
            <a:r>
              <a:rPr lang="en-US" dirty="0" err="1">
                <a:solidFill>
                  <a:schemeClr val="tx1">
                    <a:lumMod val="50000"/>
                  </a:schemeClr>
                </a:solidFill>
              </a:rPr>
              <a:t>Borgiasz</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19F4-E2E1-4E0D-BBE9-BA316CC2E367}"/>
              </a:ext>
            </a:extLst>
          </p:cNvPr>
          <p:cNvSpPr>
            <a:spLocks noGrp="1"/>
          </p:cNvSpPr>
          <p:nvPr>
            <p:ph type="title"/>
          </p:nvPr>
        </p:nvSpPr>
        <p:spPr/>
        <p:txBody>
          <a:bodyPr/>
          <a:lstStyle/>
          <a:p>
            <a:r>
              <a:rPr lang="en-US" dirty="0"/>
              <a:t>Welcome to AP Lang!</a:t>
            </a:r>
          </a:p>
        </p:txBody>
      </p:sp>
      <p:sp>
        <p:nvSpPr>
          <p:cNvPr id="3" name="Content Placeholder 2">
            <a:extLst>
              <a:ext uri="{FF2B5EF4-FFF2-40B4-BE49-F238E27FC236}">
                <a16:creationId xmlns:a16="http://schemas.microsoft.com/office/drawing/2014/main" id="{41831464-1E69-4C50-9F62-A7856AAEE5B6}"/>
              </a:ext>
            </a:extLst>
          </p:cNvPr>
          <p:cNvSpPr>
            <a:spLocks noGrp="1"/>
          </p:cNvSpPr>
          <p:nvPr>
            <p:ph idx="1"/>
          </p:nvPr>
        </p:nvSpPr>
        <p:spPr/>
        <p:txBody>
          <a:bodyPr vert="horz" lIns="91440" tIns="45720" rIns="91440" bIns="45720" rtlCol="0" anchor="t">
            <a:normAutofit/>
          </a:bodyPr>
          <a:lstStyle/>
          <a:p>
            <a:pPr marL="223520" indent="-223520"/>
            <a:r>
              <a:rPr lang="en-US" dirty="0">
                <a:ea typeface="+mn-lt"/>
                <a:cs typeface="+mn-lt"/>
              </a:rPr>
              <a:t>Let me first thank you for choosing to be a part of this class.  I look forward to four quarters of powerful learning (both on your part and mine), rich discussions, fabulous reading and writing, and of course, a bit of well-deserved fun.  Please do your best to proceed with an open mind; this year will undoubtedly be tough, but well worthwhile as long as you persevere.</a:t>
            </a:r>
            <a:endParaRPr lang="en-US" dirty="0"/>
          </a:p>
        </p:txBody>
      </p:sp>
      <p:pic>
        <p:nvPicPr>
          <p:cNvPr id="4" name="Picture 4" descr="A close up of a logo&#10;&#10;Description automatically generated">
            <a:extLst>
              <a:ext uri="{FF2B5EF4-FFF2-40B4-BE49-F238E27FC236}">
                <a16:creationId xmlns:a16="http://schemas.microsoft.com/office/drawing/2014/main" id="{FD56581C-E2B5-4874-9B82-152B3001FB9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095438" y="3651700"/>
            <a:ext cx="5330397" cy="1784195"/>
          </a:xfrm>
          <a:prstGeom prst="rect">
            <a:avLst/>
          </a:prstGeom>
        </p:spPr>
      </p:pic>
      <p:sp>
        <p:nvSpPr>
          <p:cNvPr id="5" name="TextBox 4">
            <a:extLst>
              <a:ext uri="{FF2B5EF4-FFF2-40B4-BE49-F238E27FC236}">
                <a16:creationId xmlns:a16="http://schemas.microsoft.com/office/drawing/2014/main" id="{C2FEC8C7-48A1-4E14-8075-C1581FCA43A3}"/>
              </a:ext>
            </a:extLst>
          </p:cNvPr>
          <p:cNvSpPr txBox="1"/>
          <p:nvPr/>
        </p:nvSpPr>
        <p:spPr>
          <a:xfrm>
            <a:off x="4722813" y="3886200"/>
            <a:ext cx="2743200" cy="317500"/>
          </a:xfrm>
          <a:prstGeom prst="rect">
            <a:avLst/>
          </a:prstGeom>
        </p:spPr>
        <p:txBody>
          <a:bodyPr anchor="t">
            <a:normAutofit fontScale="92500" lnSpcReduction="20000"/>
          </a:bodyPr>
          <a:lstStyle/>
          <a:p>
            <a:endParaRPr lang="en-US" dirty="0"/>
          </a:p>
        </p:txBody>
      </p:sp>
    </p:spTree>
    <p:extLst>
      <p:ext uri="{BB962C8B-B14F-4D97-AF65-F5344CB8AC3E}">
        <p14:creationId xmlns:p14="http://schemas.microsoft.com/office/powerpoint/2010/main" val="207336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84BB-2226-40EC-89A1-74FD3918AC4A}"/>
              </a:ext>
            </a:extLst>
          </p:cNvPr>
          <p:cNvSpPr>
            <a:spLocks noGrp="1"/>
          </p:cNvSpPr>
          <p:nvPr>
            <p:ph type="title"/>
          </p:nvPr>
        </p:nvSpPr>
        <p:spPr/>
        <p:txBody>
          <a:bodyPr/>
          <a:lstStyle/>
          <a:p>
            <a:r>
              <a:rPr lang="en-US" dirty="0"/>
              <a:t>Course Description</a:t>
            </a:r>
          </a:p>
        </p:txBody>
      </p:sp>
      <p:sp>
        <p:nvSpPr>
          <p:cNvPr id="3" name="Content Placeholder 2">
            <a:extLst>
              <a:ext uri="{FF2B5EF4-FFF2-40B4-BE49-F238E27FC236}">
                <a16:creationId xmlns:a16="http://schemas.microsoft.com/office/drawing/2014/main" id="{33B79375-19F7-43FC-B6AA-41FA132ECDB5}"/>
              </a:ext>
            </a:extLst>
          </p:cNvPr>
          <p:cNvSpPr>
            <a:spLocks noGrp="1"/>
          </p:cNvSpPr>
          <p:nvPr>
            <p:ph idx="1"/>
          </p:nvPr>
        </p:nvSpPr>
        <p:spPr/>
        <p:txBody>
          <a:bodyPr vert="horz" lIns="91440" tIns="45720" rIns="91440" bIns="45720" rtlCol="0" anchor="t">
            <a:normAutofit/>
          </a:bodyPr>
          <a:lstStyle/>
          <a:p>
            <a:pPr marL="223520" indent="-223520"/>
            <a:r>
              <a:rPr lang="en-US" dirty="0">
                <a:ea typeface="+mn-lt"/>
                <a:cs typeface="+mn-lt"/>
              </a:rPr>
              <a:t>Advanced Placement (AP) English Language and Composition is a college level course offered to junior students who have demonstrated a high degree of interest and proficiency in writing (YOU!).  The course is organized to assist you to perform well on the AP Examination in English Language and Composition administered by the College Board in May 2021.  This course provides for the reading and writing of various kinds of analytic and/or personal essays on nonliterary topics and includes instruction in rhetorical aims, modes, and techniques, and how to apply these principles in writing assignments.  Although nonfiction is the focus of the AP exam in English Language and Composition, the American Literature curriculum, including poetry and fiction, will be thoroughly covered in this course.  Nonfiction selections will be taken from a wide variety of sources, both American and non-American.  Students enrolled in this course should plan to take AP English Literature senior year. </a:t>
            </a:r>
            <a:endParaRPr lang="en-US"/>
          </a:p>
        </p:txBody>
      </p:sp>
    </p:spTree>
    <p:extLst>
      <p:ext uri="{BB962C8B-B14F-4D97-AF65-F5344CB8AC3E}">
        <p14:creationId xmlns:p14="http://schemas.microsoft.com/office/powerpoint/2010/main" val="380570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9A5A-D5B2-43E2-829D-6676E3E14A54}"/>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EFBF8E0E-BE46-466A-A955-5CAB038ACC58}"/>
              </a:ext>
            </a:extLst>
          </p:cNvPr>
          <p:cNvSpPr>
            <a:spLocks noGrp="1"/>
          </p:cNvSpPr>
          <p:nvPr>
            <p:ph idx="1"/>
          </p:nvPr>
        </p:nvSpPr>
        <p:spPr/>
        <p:txBody>
          <a:bodyPr vert="horz" lIns="91440" tIns="45720" rIns="91440" bIns="45720" rtlCol="0" anchor="t">
            <a:normAutofit/>
          </a:bodyPr>
          <a:lstStyle/>
          <a:p>
            <a:pPr marL="223520" indent="-223520"/>
            <a:r>
              <a:rPr lang="en-US" dirty="0">
                <a:ea typeface="+mn-lt"/>
                <a:cs typeface="+mn-lt"/>
              </a:rPr>
              <a:t>In this course you will gain an in-depth understanding of how authors use rhetorical devices in their writing to serve various purposes.  You will also develop the ability to effectively use these devices in your own writing. We will explore a variety of rhetorical modes, from the narrative account to the persuasive appeal (among others), and discuss the myriad choices that authors – yourself included – make all the time. </a:t>
            </a:r>
            <a:endParaRPr lang="en-US"/>
          </a:p>
        </p:txBody>
      </p:sp>
    </p:spTree>
    <p:extLst>
      <p:ext uri="{BB962C8B-B14F-4D97-AF65-F5344CB8AC3E}">
        <p14:creationId xmlns:p14="http://schemas.microsoft.com/office/powerpoint/2010/main" val="404043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2065-7C6F-4664-AE93-2D9B92D2BA0D}"/>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87131221-66BF-40A8-8953-B691A71B8EE8}"/>
              </a:ext>
            </a:extLst>
          </p:cNvPr>
          <p:cNvSpPr>
            <a:spLocks noGrp="1"/>
          </p:cNvSpPr>
          <p:nvPr>
            <p:ph idx="1"/>
          </p:nvPr>
        </p:nvSpPr>
        <p:spPr/>
        <p:txBody>
          <a:bodyPr vert="horz" lIns="91440" tIns="45720" rIns="91440" bIns="45720" rtlCol="0" anchor="t">
            <a:normAutofit/>
          </a:bodyPr>
          <a:lstStyle/>
          <a:p>
            <a:pPr marL="223520" indent="-223520"/>
            <a:r>
              <a:rPr lang="en-US" dirty="0">
                <a:ea typeface="+mn-lt"/>
                <a:cs typeface="+mn-lt"/>
              </a:rPr>
              <a:t>The overarching objective of this course, being that it </a:t>
            </a:r>
            <a:r>
              <a:rPr lang="en-US" i="1" dirty="0">
                <a:ea typeface="+mn-lt"/>
                <a:cs typeface="+mn-lt"/>
              </a:rPr>
              <a:t>is </a:t>
            </a:r>
            <a:r>
              <a:rPr lang="en-US" dirty="0">
                <a:ea typeface="+mn-lt"/>
                <a:cs typeface="+mn-lt"/>
              </a:rPr>
              <a:t>a college level course, is to enable you to write effectively and confidently in all of your current and future courses and in your professional and personal life.  Additionally, this course will enable you to read complex texts with understanding and to write prose of sufficient richness and complexity to communicate effectively with mature readers.  The College Board assumes that you already have a solid understanding of Standard English grammar and that you know how to use it appropriately in your writing; therefore, one of the objectives of this course is to provide you the opportunity to develop stylistic maturity in your prose by way of an intense concentration on the use of language.  </a:t>
            </a:r>
          </a:p>
          <a:p>
            <a:pPr marL="223520" indent="-223520"/>
            <a:r>
              <a:rPr lang="en-US" dirty="0">
                <a:ea typeface="+mn-lt"/>
                <a:cs typeface="+mn-lt"/>
              </a:rPr>
              <a:t>The bottom line? </a:t>
            </a:r>
            <a:r>
              <a:rPr lang="en-US" i="1" dirty="0">
                <a:ea typeface="+mn-lt"/>
                <a:cs typeface="+mn-lt"/>
              </a:rPr>
              <a:t>You must study and understand the use of language in order to improve your own writing!</a:t>
            </a:r>
            <a:r>
              <a:rPr lang="en-US" dirty="0">
                <a:ea typeface="+mn-lt"/>
                <a:cs typeface="+mn-lt"/>
              </a:rPr>
              <a:t> </a:t>
            </a:r>
            <a:endParaRPr lang="en-US"/>
          </a:p>
        </p:txBody>
      </p:sp>
    </p:spTree>
    <p:extLst>
      <p:ext uri="{BB962C8B-B14F-4D97-AF65-F5344CB8AC3E}">
        <p14:creationId xmlns:p14="http://schemas.microsoft.com/office/powerpoint/2010/main" val="6636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95A9-AF25-4E24-B50D-92DA1033EEAD}"/>
              </a:ext>
            </a:extLst>
          </p:cNvPr>
          <p:cNvSpPr>
            <a:spLocks noGrp="1"/>
          </p:cNvSpPr>
          <p:nvPr>
            <p:ph type="title"/>
          </p:nvPr>
        </p:nvSpPr>
        <p:spPr/>
        <p:txBody>
          <a:bodyPr/>
          <a:lstStyle/>
          <a:p>
            <a:r>
              <a:rPr lang="en-US" dirty="0"/>
              <a:t>Final Note</a:t>
            </a:r>
          </a:p>
        </p:txBody>
      </p:sp>
      <p:sp>
        <p:nvSpPr>
          <p:cNvPr id="3" name="Content Placeholder 2">
            <a:extLst>
              <a:ext uri="{FF2B5EF4-FFF2-40B4-BE49-F238E27FC236}">
                <a16:creationId xmlns:a16="http://schemas.microsoft.com/office/drawing/2014/main" id="{3B41A7BC-57D4-45BF-A51A-A11F8713959C}"/>
              </a:ext>
            </a:extLst>
          </p:cNvPr>
          <p:cNvSpPr>
            <a:spLocks noGrp="1"/>
          </p:cNvSpPr>
          <p:nvPr>
            <p:ph idx="1"/>
          </p:nvPr>
        </p:nvSpPr>
        <p:spPr/>
        <p:txBody>
          <a:bodyPr vert="horz" lIns="91440" tIns="45720" rIns="91440" bIns="45720" rtlCol="0" anchor="t">
            <a:normAutofit/>
          </a:bodyPr>
          <a:lstStyle/>
          <a:p>
            <a:pPr marL="223520" indent="-223520"/>
            <a:r>
              <a:rPr lang="en-US" dirty="0">
                <a:ea typeface="+mn-lt"/>
                <a:cs typeface="+mn-lt"/>
              </a:rPr>
              <a:t>This class will likely be very different from other English classes you have taken in the past, but it will prepare you for the style of English class you will have in the future.  The major difference here is that our sole objective will NOT be to examine writing from a literary perspective (i.e. plot, setting, theme, etc.), but rather from a </a:t>
            </a:r>
            <a:r>
              <a:rPr lang="en-US" b="1" dirty="0">
                <a:ea typeface="+mn-lt"/>
                <a:cs typeface="+mn-lt"/>
              </a:rPr>
              <a:t>rhetorical and stylistic</a:t>
            </a:r>
            <a:r>
              <a:rPr lang="en-US" dirty="0">
                <a:ea typeface="+mn-lt"/>
                <a:cs typeface="+mn-lt"/>
              </a:rPr>
              <a:t> perspective (i.e. the use of language and the choices authors make for various reasons).  You will frequently be asked to question and analyze the use of language, so be prepared to think outside of the realm of what is literary.  </a:t>
            </a:r>
          </a:p>
          <a:p>
            <a:pPr marL="223520" indent="-223520"/>
            <a:r>
              <a:rPr lang="en-US" dirty="0">
                <a:ea typeface="+mn-lt"/>
                <a:cs typeface="+mn-lt"/>
              </a:rPr>
              <a:t>Let’s have a great year! </a:t>
            </a:r>
            <a:endParaRPr lang="en-US"/>
          </a:p>
        </p:txBody>
      </p:sp>
    </p:spTree>
    <p:extLst>
      <p:ext uri="{BB962C8B-B14F-4D97-AF65-F5344CB8AC3E}">
        <p14:creationId xmlns:p14="http://schemas.microsoft.com/office/powerpoint/2010/main" val="338525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639</Words>
  <Application>Microsoft Office PowerPoint</Application>
  <PresentationFormat>Custom</PresentationFormat>
  <Paragraphs>15</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Palatino Linotype</vt:lpstr>
      <vt:lpstr>Watercolor_16x9</vt:lpstr>
      <vt:lpstr>AP English Language and Composition</vt:lpstr>
      <vt:lpstr>Welcome to AP Lang!</vt:lpstr>
      <vt:lpstr>Course Description</vt:lpstr>
      <vt:lpstr>Purpose</vt:lpstr>
      <vt:lpstr>Goals and Objectives</vt:lpstr>
      <vt:lpstr>Final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Ashley Killian</dc:creator>
  <cp:lastModifiedBy>Ashley Killian</cp:lastModifiedBy>
  <cp:revision>31</cp:revision>
  <dcterms:created xsi:type="dcterms:W3CDTF">2020-06-29T18:47:14Z</dcterms:created>
  <dcterms:modified xsi:type="dcterms:W3CDTF">2020-06-29T19:23:52Z</dcterms:modified>
</cp:coreProperties>
</file>