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ink/ink282.xml" ContentType="application/inkml+xml"/>
  <Override PartName="/ppt/ink/ink283.xml" ContentType="application/inkml+xml"/>
  <Override PartName="/ppt/ink/ink284.xml" ContentType="application/inkml+xml"/>
  <Override PartName="/ppt/ink/ink285.xml" ContentType="application/inkml+xml"/>
  <Override PartName="/ppt/ink/ink286.xml" ContentType="application/inkml+xml"/>
  <Override PartName="/ppt/ink/ink287.xml" ContentType="application/inkml+xml"/>
  <Override PartName="/ppt/ink/ink288.xml" ContentType="application/inkml+xml"/>
  <Override PartName="/ppt/ink/ink289.xml" ContentType="application/inkml+xml"/>
  <Override PartName="/ppt/ink/ink290.xml" ContentType="application/inkml+xml"/>
  <Override PartName="/ppt/ink/ink291.xml" ContentType="application/inkml+xml"/>
  <Override PartName="/ppt/ink/ink292.xml" ContentType="application/inkml+xml"/>
  <Override PartName="/ppt/ink/ink293.xml" ContentType="application/inkml+xml"/>
  <Override PartName="/ppt/ink/ink294.xml" ContentType="application/inkml+xml"/>
  <Override PartName="/ppt/ink/ink295.xml" ContentType="application/inkml+xml"/>
  <Override PartName="/ppt/ink/ink296.xml" ContentType="application/inkml+xml"/>
  <Override PartName="/ppt/ink/ink297.xml" ContentType="application/inkml+xml"/>
  <Override PartName="/ppt/ink/ink298.xml" ContentType="application/inkml+xml"/>
  <Override PartName="/ppt/ink/ink299.xml" ContentType="application/inkml+xml"/>
  <Override PartName="/ppt/ink/ink300.xml" ContentType="application/inkml+xml"/>
  <Override PartName="/ppt/ink/ink301.xml" ContentType="application/inkml+xml"/>
  <Override PartName="/ppt/ink/ink302.xml" ContentType="application/inkml+xml"/>
  <Override PartName="/ppt/ink/ink303.xml" ContentType="application/inkml+xml"/>
  <Override PartName="/ppt/ink/ink304.xml" ContentType="application/inkml+xml"/>
  <Override PartName="/ppt/ink/ink305.xml" ContentType="application/inkml+xml"/>
  <Override PartName="/ppt/ink/ink306.xml" ContentType="application/inkml+xml"/>
  <Override PartName="/ppt/ink/ink307.xml" ContentType="application/inkml+xml"/>
  <Override PartName="/ppt/ink/ink308.xml" ContentType="application/inkml+xml"/>
  <Override PartName="/ppt/ink/ink309.xml" ContentType="application/inkml+xml"/>
  <Override PartName="/ppt/ink/ink310.xml" ContentType="application/inkml+xml"/>
  <Override PartName="/ppt/ink/ink311.xml" ContentType="application/inkml+xml"/>
  <Override PartName="/ppt/ink/ink312.xml" ContentType="application/inkml+xml"/>
  <Override PartName="/ppt/ink/ink313.xml" ContentType="application/inkml+xml"/>
  <Override PartName="/ppt/ink/ink314.xml" ContentType="application/inkml+xml"/>
  <Override PartName="/ppt/ink/ink315.xml" ContentType="application/inkml+xml"/>
  <Override PartName="/ppt/ink/ink316.xml" ContentType="application/inkml+xml"/>
  <Override PartName="/ppt/ink/ink317.xml" ContentType="application/inkml+xml"/>
  <Override PartName="/ppt/ink/ink318.xml" ContentType="application/inkml+xml"/>
  <Override PartName="/ppt/ink/ink319.xml" ContentType="application/inkml+xml"/>
  <Override PartName="/ppt/ink/ink320.xml" ContentType="application/inkml+xml"/>
  <Override PartName="/ppt/ink/ink321.xml" ContentType="application/inkml+xml"/>
  <Override PartName="/ppt/ink/ink322.xml" ContentType="application/inkml+xml"/>
  <Override PartName="/ppt/ink/ink323.xml" ContentType="application/inkml+xml"/>
  <Override PartName="/ppt/ink/ink324.xml" ContentType="application/inkml+xml"/>
  <Override PartName="/ppt/ink/ink325.xml" ContentType="application/inkml+xml"/>
  <Override PartName="/ppt/ink/ink326.xml" ContentType="application/inkml+xml"/>
  <Override PartName="/ppt/ink/ink327.xml" ContentType="application/inkml+xml"/>
  <Override PartName="/ppt/ink/ink328.xml" ContentType="application/inkml+xml"/>
  <Override PartName="/ppt/ink/ink329.xml" ContentType="application/inkml+xml"/>
  <Override PartName="/ppt/ink/ink330.xml" ContentType="application/inkml+xml"/>
  <Override PartName="/ppt/ink/ink331.xml" ContentType="application/inkml+xml"/>
  <Override PartName="/ppt/ink/ink332.xml" ContentType="application/inkml+xml"/>
  <Override PartName="/ppt/ink/ink333.xml" ContentType="application/inkml+xml"/>
  <Override PartName="/ppt/ink/ink334.xml" ContentType="application/inkml+xml"/>
  <Override PartName="/ppt/ink/ink335.xml" ContentType="application/inkml+xml"/>
  <Override PartName="/ppt/ink/ink336.xml" ContentType="application/inkml+xml"/>
  <Override PartName="/ppt/ink/ink337.xml" ContentType="application/inkml+xml"/>
  <Override PartName="/ppt/ink/ink338.xml" ContentType="application/inkml+xml"/>
  <Override PartName="/ppt/ink/ink339.xml" ContentType="application/inkml+xml"/>
  <Override PartName="/ppt/ink/ink340.xml" ContentType="application/inkml+xml"/>
  <Override PartName="/ppt/ink/ink341.xml" ContentType="application/inkml+xml"/>
  <Override PartName="/ppt/ink/ink342.xml" ContentType="application/inkml+xml"/>
  <Override PartName="/ppt/ink/ink343.xml" ContentType="application/inkml+xml"/>
  <Override PartName="/ppt/ink/ink344.xml" ContentType="application/inkml+xml"/>
  <Override PartName="/ppt/ink/ink345.xml" ContentType="application/inkml+xml"/>
  <Override PartName="/ppt/ink/ink346.xml" ContentType="application/inkml+xml"/>
  <Override PartName="/ppt/ink/ink347.xml" ContentType="application/inkml+xml"/>
  <Override PartName="/ppt/ink/ink348.xml" ContentType="application/inkml+xml"/>
  <Override PartName="/ppt/ink/ink349.xml" ContentType="application/inkml+xml"/>
  <Override PartName="/ppt/ink/ink350.xml" ContentType="application/inkml+xml"/>
  <Override PartName="/ppt/ink/ink351.xml" ContentType="application/inkml+xml"/>
  <Override PartName="/ppt/ink/ink352.xml" ContentType="application/inkml+xml"/>
  <Override PartName="/ppt/ink/ink353.xml" ContentType="application/inkml+xml"/>
  <Override PartName="/ppt/ink/ink354.xml" ContentType="application/inkml+xml"/>
  <Override PartName="/ppt/ink/ink355.xml" ContentType="application/inkml+xml"/>
  <Override PartName="/ppt/ink/ink356.xml" ContentType="application/inkml+xml"/>
  <Override PartName="/ppt/ink/ink357.xml" ContentType="application/inkml+xml"/>
  <Override PartName="/ppt/ink/ink358.xml" ContentType="application/inkml+xml"/>
  <Override PartName="/ppt/ink/ink359.xml" ContentType="application/inkml+xml"/>
  <Override PartName="/ppt/ink/ink360.xml" ContentType="application/inkml+xml"/>
  <Override PartName="/ppt/ink/ink361.xml" ContentType="application/inkml+xml"/>
  <Override PartName="/ppt/ink/ink362.xml" ContentType="application/inkml+xml"/>
  <Override PartName="/ppt/ink/ink363.xml" ContentType="application/inkml+xml"/>
  <Override PartName="/ppt/ink/ink364.xml" ContentType="application/inkml+xml"/>
  <Override PartName="/ppt/ink/ink365.xml" ContentType="application/inkml+xml"/>
  <Override PartName="/ppt/ink/ink366.xml" ContentType="application/inkml+xml"/>
  <Override PartName="/ppt/ink/ink367.xml" ContentType="application/inkml+xml"/>
  <Override PartName="/ppt/ink/ink368.xml" ContentType="application/inkml+xml"/>
  <Override PartName="/ppt/ink/ink369.xml" ContentType="application/inkml+xml"/>
  <Override PartName="/ppt/ink/ink370.xml" ContentType="application/inkml+xml"/>
  <Override PartName="/ppt/ink/ink371.xml" ContentType="application/inkml+xml"/>
  <Override PartName="/ppt/ink/ink372.xml" ContentType="application/inkml+xml"/>
  <Override PartName="/ppt/ink/ink373.xml" ContentType="application/inkml+xml"/>
  <Override PartName="/ppt/ink/ink374.xml" ContentType="application/inkml+xml"/>
  <Override PartName="/ppt/ink/ink375.xml" ContentType="application/inkml+xml"/>
  <Override PartName="/ppt/ink/ink376.xml" ContentType="application/inkml+xml"/>
  <Override PartName="/ppt/ink/ink377.xml" ContentType="application/inkml+xml"/>
  <Override PartName="/ppt/ink/ink378.xml" ContentType="application/inkml+xml"/>
  <Override PartName="/ppt/ink/ink379.xml" ContentType="application/inkml+xml"/>
  <Override PartName="/ppt/ink/ink380.xml" ContentType="application/inkml+xml"/>
  <Override PartName="/ppt/ink/ink381.xml" ContentType="application/inkml+xml"/>
  <Override PartName="/ppt/ink/ink382.xml" ContentType="application/inkml+xml"/>
  <Override PartName="/ppt/ink/ink383.xml" ContentType="application/inkml+xml"/>
  <Override PartName="/ppt/ink/ink384.xml" ContentType="application/inkml+xml"/>
  <Override PartName="/ppt/ink/ink385.xml" ContentType="application/inkml+xml"/>
  <Override PartName="/ppt/ink/ink386.xml" ContentType="application/inkml+xml"/>
  <Override PartName="/ppt/ink/ink387.xml" ContentType="application/inkml+xml"/>
  <Override PartName="/ppt/ink/ink388.xml" ContentType="application/inkml+xml"/>
  <Override PartName="/ppt/ink/ink389.xml" ContentType="application/inkml+xml"/>
  <Override PartName="/ppt/ink/ink390.xml" ContentType="application/inkml+xml"/>
  <Override PartName="/ppt/ink/ink391.xml" ContentType="application/inkml+xml"/>
  <Override PartName="/ppt/ink/ink392.xml" ContentType="application/inkml+xml"/>
  <Override PartName="/ppt/ink/ink393.xml" ContentType="application/inkml+xml"/>
  <Override PartName="/ppt/ink/ink394.xml" ContentType="application/inkml+xml"/>
  <Override PartName="/ppt/ink/ink395.xml" ContentType="application/inkml+xml"/>
  <Override PartName="/ppt/ink/ink396.xml" ContentType="application/inkml+xml"/>
  <Override PartName="/ppt/ink/ink397.xml" ContentType="application/inkml+xml"/>
  <Override PartName="/ppt/ink/ink398.xml" ContentType="application/inkml+xml"/>
  <Override PartName="/ppt/ink/ink399.xml" ContentType="application/inkml+xml"/>
  <Override PartName="/ppt/ink/ink400.xml" ContentType="application/inkml+xml"/>
  <Override PartName="/ppt/ink/ink401.xml" ContentType="application/inkml+xml"/>
  <Override PartName="/ppt/ink/ink402.xml" ContentType="application/inkml+xml"/>
  <Override PartName="/ppt/ink/ink403.xml" ContentType="application/inkml+xml"/>
  <Override PartName="/ppt/ink/ink404.xml" ContentType="application/inkml+xml"/>
  <Override PartName="/ppt/ink/ink405.xml" ContentType="application/inkml+xml"/>
  <Override PartName="/ppt/ink/ink406.xml" ContentType="application/inkml+xml"/>
  <Override PartName="/ppt/ink/ink407.xml" ContentType="application/inkml+xml"/>
  <Override PartName="/ppt/ink/ink408.xml" ContentType="application/inkml+xml"/>
  <Override PartName="/ppt/ink/ink409.xml" ContentType="application/inkml+xml"/>
  <Override PartName="/ppt/ink/ink410.xml" ContentType="application/inkml+xml"/>
  <Override PartName="/ppt/ink/ink411.xml" ContentType="application/inkml+xml"/>
  <Override PartName="/ppt/ink/ink412.xml" ContentType="application/inkml+xml"/>
  <Override PartName="/ppt/ink/ink413.xml" ContentType="application/inkml+xml"/>
  <Override PartName="/ppt/ink/ink414.xml" ContentType="application/inkml+xml"/>
  <Override PartName="/ppt/ink/ink415.xml" ContentType="application/inkml+xml"/>
  <Override PartName="/ppt/ink/ink416.xml" ContentType="application/inkml+xml"/>
  <Override PartName="/ppt/ink/ink417.xml" ContentType="application/inkml+xml"/>
  <Override PartName="/ppt/ink/ink418.xml" ContentType="application/inkml+xml"/>
  <Override PartName="/ppt/ink/ink419.xml" ContentType="application/inkml+xml"/>
  <Override PartName="/ppt/ink/ink420.xml" ContentType="application/inkml+xml"/>
  <Override PartName="/ppt/ink/ink421.xml" ContentType="application/inkml+xml"/>
  <Override PartName="/ppt/ink/ink422.xml" ContentType="application/inkml+xml"/>
  <Override PartName="/ppt/ink/ink423.xml" ContentType="application/inkml+xml"/>
  <Override PartName="/ppt/ink/ink424.xml" ContentType="application/inkml+xml"/>
  <Override PartName="/ppt/ink/ink425.xml" ContentType="application/inkml+xml"/>
  <Override PartName="/ppt/ink/ink426.xml" ContentType="application/inkml+xml"/>
  <Override PartName="/ppt/ink/ink427.xml" ContentType="application/inkml+xml"/>
  <Override PartName="/ppt/ink/ink428.xml" ContentType="application/inkml+xml"/>
  <Override PartName="/ppt/ink/ink429.xml" ContentType="application/inkml+xml"/>
  <Override PartName="/ppt/ink/ink430.xml" ContentType="application/inkml+xml"/>
  <Override PartName="/ppt/ink/ink431.xml" ContentType="application/inkml+xml"/>
  <Override PartName="/ppt/ink/ink432.xml" ContentType="application/inkml+xml"/>
  <Override PartName="/ppt/ink/ink433.xml" ContentType="application/inkml+xml"/>
  <Override PartName="/ppt/ink/ink434.xml" ContentType="application/inkml+xml"/>
  <Override PartName="/ppt/ink/ink435.xml" ContentType="application/inkml+xml"/>
  <Override PartName="/ppt/ink/ink436.xml" ContentType="application/inkml+xml"/>
  <Override PartName="/ppt/ink/ink437.xml" ContentType="application/inkml+xml"/>
  <Override PartName="/ppt/ink/ink438.xml" ContentType="application/inkml+xml"/>
  <Override PartName="/ppt/ink/ink439.xml" ContentType="application/inkml+xml"/>
  <Override PartName="/ppt/ink/ink440.xml" ContentType="application/inkml+xml"/>
  <Override PartName="/ppt/ink/ink441.xml" ContentType="application/inkml+xml"/>
  <Override PartName="/ppt/ink/ink442.xml" ContentType="application/inkml+xml"/>
  <Override PartName="/ppt/ink/ink443.xml" ContentType="application/inkml+xml"/>
  <Override PartName="/ppt/ink/ink444.xml" ContentType="application/inkml+xml"/>
  <Override PartName="/ppt/ink/ink445.xml" ContentType="application/inkml+xml"/>
  <Override PartName="/ppt/ink/ink446.xml" ContentType="application/inkml+xml"/>
  <Override PartName="/ppt/ink/ink447.xml" ContentType="application/inkml+xml"/>
  <Override PartName="/ppt/ink/ink448.xml" ContentType="application/inkml+xml"/>
  <Override PartName="/ppt/ink/ink449.xml" ContentType="application/inkml+xml"/>
  <Override PartName="/ppt/ink/ink450.xml" ContentType="application/inkml+xml"/>
  <Override PartName="/ppt/ink/ink451.xml" ContentType="application/inkml+xml"/>
  <Override PartName="/ppt/ink/ink452.xml" ContentType="application/inkml+xml"/>
  <Override PartName="/ppt/ink/ink453.xml" ContentType="application/inkml+xml"/>
  <Override PartName="/ppt/ink/ink454.xml" ContentType="application/inkml+xml"/>
  <Override PartName="/ppt/ink/ink455.xml" ContentType="application/inkml+xml"/>
  <Override PartName="/ppt/ink/ink456.xml" ContentType="application/inkml+xml"/>
  <Override PartName="/ppt/ink/ink457.xml" ContentType="application/inkml+xml"/>
  <Override PartName="/ppt/ink/ink458.xml" ContentType="application/inkml+xml"/>
  <Override PartName="/ppt/ink/ink459.xml" ContentType="application/inkml+xml"/>
  <Override PartName="/ppt/ink/ink460.xml" ContentType="application/inkml+xml"/>
  <Override PartName="/ppt/ink/ink461.xml" ContentType="application/inkml+xml"/>
  <Override PartName="/ppt/ink/ink462.xml" ContentType="application/inkml+xml"/>
  <Override PartName="/ppt/ink/ink463.xml" ContentType="application/inkml+xml"/>
  <Override PartName="/ppt/ink/ink464.xml" ContentType="application/inkml+xml"/>
  <Override PartName="/ppt/ink/ink465.xml" ContentType="application/inkml+xml"/>
  <Override PartName="/ppt/ink/ink466.xml" ContentType="application/inkml+xml"/>
  <Override PartName="/ppt/ink/ink467.xml" ContentType="application/inkml+xml"/>
  <Override PartName="/ppt/ink/ink468.xml" ContentType="application/inkml+xml"/>
  <Override PartName="/ppt/ink/ink469.xml" ContentType="application/inkml+xml"/>
  <Override PartName="/ppt/ink/ink470.xml" ContentType="application/inkml+xml"/>
  <Override PartName="/ppt/ink/ink471.xml" ContentType="application/inkml+xml"/>
  <Override PartName="/ppt/ink/ink472.xml" ContentType="application/inkml+xml"/>
  <Override PartName="/ppt/ink/ink473.xml" ContentType="application/inkml+xml"/>
  <Override PartName="/ppt/ink/ink474.xml" ContentType="application/inkml+xml"/>
  <Override PartName="/ppt/ink/ink475.xml" ContentType="application/inkml+xml"/>
  <Override PartName="/ppt/ink/ink476.xml" ContentType="application/inkml+xml"/>
  <Override PartName="/ppt/ink/ink477.xml" ContentType="application/inkml+xml"/>
  <Override PartName="/ppt/ink/ink478.xml" ContentType="application/inkml+xml"/>
  <Override PartName="/ppt/ink/ink479.xml" ContentType="application/inkml+xml"/>
  <Override PartName="/ppt/ink/ink480.xml" ContentType="application/inkml+xml"/>
  <Override PartName="/ppt/ink/ink481.xml" ContentType="application/inkml+xml"/>
  <Override PartName="/ppt/ink/ink482.xml" ContentType="application/inkml+xml"/>
  <Override PartName="/ppt/ink/ink483.xml" ContentType="application/inkml+xml"/>
  <Override PartName="/ppt/ink/ink484.xml" ContentType="application/inkml+xml"/>
  <Override PartName="/ppt/ink/ink485.xml" ContentType="application/inkml+xml"/>
  <Override PartName="/ppt/ink/ink486.xml" ContentType="application/inkml+xml"/>
  <Override PartName="/ppt/ink/ink487.xml" ContentType="application/inkml+xml"/>
  <Override PartName="/ppt/ink/ink488.xml" ContentType="application/inkml+xml"/>
  <Override PartName="/ppt/ink/ink489.xml" ContentType="application/inkml+xml"/>
  <Override PartName="/ppt/ink/ink490.xml" ContentType="application/inkml+xml"/>
  <Override PartName="/ppt/ink/ink491.xml" ContentType="application/inkml+xml"/>
  <Override PartName="/ppt/ink/ink492.xml" ContentType="application/inkml+xml"/>
  <Override PartName="/ppt/ink/ink493.xml" ContentType="application/inkml+xml"/>
  <Override PartName="/ppt/ink/ink494.xml" ContentType="application/inkml+xml"/>
  <Override PartName="/ppt/ink/ink495.xml" ContentType="application/inkml+xml"/>
  <Override PartName="/ppt/ink/ink496.xml" ContentType="application/inkml+xml"/>
  <Override PartName="/ppt/ink/ink497.xml" ContentType="application/inkml+xml"/>
  <Override PartName="/ppt/ink/ink498.xml" ContentType="application/inkml+xml"/>
  <Override PartName="/ppt/ink/ink499.xml" ContentType="application/inkml+xml"/>
  <Override PartName="/ppt/ink/ink500.xml" ContentType="application/inkml+xml"/>
  <Override PartName="/ppt/ink/ink501.xml" ContentType="application/inkml+xml"/>
  <Override PartName="/ppt/ink/ink502.xml" ContentType="application/inkml+xml"/>
  <Override PartName="/ppt/ink/ink503.xml" ContentType="application/inkml+xml"/>
  <Override PartName="/ppt/ink/ink504.xml" ContentType="application/inkml+xml"/>
  <Override PartName="/ppt/ink/ink505.xml" ContentType="application/inkml+xml"/>
  <Override PartName="/ppt/ink/ink506.xml" ContentType="application/inkml+xml"/>
  <Override PartName="/ppt/ink/ink507.xml" ContentType="application/inkml+xml"/>
  <Override PartName="/ppt/ink/ink508.xml" ContentType="application/inkml+xml"/>
  <Override PartName="/ppt/ink/ink509.xml" ContentType="application/inkml+xml"/>
  <Override PartName="/ppt/ink/ink510.xml" ContentType="application/inkml+xml"/>
  <Override PartName="/ppt/ink/ink511.xml" ContentType="application/inkml+xml"/>
  <Override PartName="/ppt/ink/ink512.xml" ContentType="application/inkml+xml"/>
  <Override PartName="/ppt/ink/ink513.xml" ContentType="application/inkml+xml"/>
  <Override PartName="/ppt/ink/ink514.xml" ContentType="application/inkml+xml"/>
  <Override PartName="/ppt/ink/ink515.xml" ContentType="application/inkml+xml"/>
  <Override PartName="/ppt/ink/ink516.xml" ContentType="application/inkml+xml"/>
  <Override PartName="/ppt/ink/ink517.xml" ContentType="application/inkml+xml"/>
  <Override PartName="/ppt/ink/ink518.xml" ContentType="application/inkml+xml"/>
  <Override PartName="/ppt/ink/ink519.xml" ContentType="application/inkml+xml"/>
  <Override PartName="/ppt/ink/ink520.xml" ContentType="application/inkml+xml"/>
  <Override PartName="/ppt/ink/ink521.xml" ContentType="application/inkml+xml"/>
  <Override PartName="/ppt/ink/ink522.xml" ContentType="application/inkml+xml"/>
  <Override PartName="/ppt/ink/ink523.xml" ContentType="application/inkml+xml"/>
  <Override PartName="/ppt/ink/ink524.xml" ContentType="application/inkml+xml"/>
  <Override PartName="/ppt/ink/ink525.xml" ContentType="application/inkml+xml"/>
  <Override PartName="/ppt/ink/ink526.xml" ContentType="application/inkml+xml"/>
  <Override PartName="/ppt/ink/ink527.xml" ContentType="application/inkml+xml"/>
  <Override PartName="/ppt/ink/ink528.xml" ContentType="application/inkml+xml"/>
  <Override PartName="/ppt/ink/ink529.xml" ContentType="application/inkml+xml"/>
  <Override PartName="/ppt/ink/ink530.xml" ContentType="application/inkml+xml"/>
  <Override PartName="/ppt/ink/ink531.xml" ContentType="application/inkml+xml"/>
  <Override PartName="/ppt/ink/ink532.xml" ContentType="application/inkml+xml"/>
  <Override PartName="/ppt/ink/ink533.xml" ContentType="application/inkml+xml"/>
  <Override PartName="/ppt/ink/ink534.xml" ContentType="application/inkml+xml"/>
  <Override PartName="/ppt/ink/ink535.xml" ContentType="application/inkml+xml"/>
  <Override PartName="/ppt/ink/ink536.xml" ContentType="application/inkml+xml"/>
  <Override PartName="/ppt/ink/ink537.xml" ContentType="application/inkml+xml"/>
  <Override PartName="/ppt/ink/ink538.xml" ContentType="application/inkml+xml"/>
  <Override PartName="/ppt/ink/ink539.xml" ContentType="application/inkml+xml"/>
  <Override PartName="/ppt/ink/ink540.xml" ContentType="application/inkml+xml"/>
  <Override PartName="/ppt/ink/ink541.xml" ContentType="application/inkml+xml"/>
  <Override PartName="/ppt/ink/ink542.xml" ContentType="application/inkml+xml"/>
  <Override PartName="/ppt/ink/ink543.xml" ContentType="application/inkml+xml"/>
  <Override PartName="/ppt/ink/ink544.xml" ContentType="application/inkml+xml"/>
  <Override PartName="/ppt/ink/ink545.xml" ContentType="application/inkml+xml"/>
  <Override PartName="/ppt/ink/ink546.xml" ContentType="application/inkml+xml"/>
  <Override PartName="/ppt/ink/ink547.xml" ContentType="application/inkml+xml"/>
  <Override PartName="/ppt/ink/ink548.xml" ContentType="application/inkml+xml"/>
  <Override PartName="/ppt/ink/ink549.xml" ContentType="application/inkml+xml"/>
  <Override PartName="/ppt/ink/ink550.xml" ContentType="application/inkml+xml"/>
  <Override PartName="/ppt/ink/ink551.xml" ContentType="application/inkml+xml"/>
  <Override PartName="/ppt/ink/ink552.xml" ContentType="application/inkml+xml"/>
  <Override PartName="/ppt/ink/ink553.xml" ContentType="application/inkml+xml"/>
  <Override PartName="/ppt/ink/ink554.xml" ContentType="application/inkml+xml"/>
  <Override PartName="/ppt/ink/ink555.xml" ContentType="application/inkml+xml"/>
  <Override PartName="/ppt/ink/ink556.xml" ContentType="application/inkml+xml"/>
  <Override PartName="/ppt/ink/ink557.xml" ContentType="application/inkml+xml"/>
  <Override PartName="/ppt/ink/ink558.xml" ContentType="application/inkml+xml"/>
  <Override PartName="/ppt/ink/ink559.xml" ContentType="application/inkml+xml"/>
  <Override PartName="/ppt/ink/ink560.xml" ContentType="application/inkml+xml"/>
  <Override PartName="/ppt/ink/ink561.xml" ContentType="application/inkml+xml"/>
  <Override PartName="/ppt/ink/ink562.xml" ContentType="application/inkml+xml"/>
  <Override PartName="/ppt/ink/ink563.xml" ContentType="application/inkml+xml"/>
  <Override PartName="/ppt/ink/ink564.xml" ContentType="application/inkml+xml"/>
  <Override PartName="/ppt/ink/ink565.xml" ContentType="application/inkml+xml"/>
  <Override PartName="/ppt/ink/ink566.xml" ContentType="application/inkml+xml"/>
  <Override PartName="/ppt/ink/ink567.xml" ContentType="application/inkml+xml"/>
  <Override PartName="/ppt/ink/ink568.xml" ContentType="application/inkml+xml"/>
  <Override PartName="/ppt/ink/ink569.xml" ContentType="application/inkml+xml"/>
  <Override PartName="/ppt/ink/ink570.xml" ContentType="application/inkml+xml"/>
  <Override PartName="/ppt/ink/ink571.xml" ContentType="application/inkml+xml"/>
  <Override PartName="/ppt/ink/ink572.xml" ContentType="application/inkml+xml"/>
  <Override PartName="/ppt/ink/ink573.xml" ContentType="application/inkml+xml"/>
  <Override PartName="/ppt/ink/ink574.xml" ContentType="application/inkml+xml"/>
  <Override PartName="/ppt/ink/ink575.xml" ContentType="application/inkml+xml"/>
  <Override PartName="/ppt/ink/ink576.xml" ContentType="application/inkml+xml"/>
  <Override PartName="/ppt/ink/ink577.xml" ContentType="application/inkml+xml"/>
  <Override PartName="/ppt/ink/ink578.xml" ContentType="application/inkml+xml"/>
  <Override PartName="/ppt/ink/ink579.xml" ContentType="application/inkml+xml"/>
  <Override PartName="/ppt/ink/ink580.xml" ContentType="application/inkml+xml"/>
  <Override PartName="/ppt/ink/ink581.xml" ContentType="application/inkml+xml"/>
  <Override PartName="/ppt/ink/ink582.xml" ContentType="application/inkml+xml"/>
  <Override PartName="/ppt/ink/ink583.xml" ContentType="application/inkml+xml"/>
  <Override PartName="/ppt/ink/ink584.xml" ContentType="application/inkml+xml"/>
  <Override PartName="/ppt/ink/ink585.xml" ContentType="application/inkml+xml"/>
  <Override PartName="/ppt/ink/ink586.xml" ContentType="application/inkml+xml"/>
  <Override PartName="/ppt/ink/ink587.xml" ContentType="application/inkml+xml"/>
  <Override PartName="/ppt/ink/ink588.xml" ContentType="application/inkml+xml"/>
  <Override PartName="/ppt/ink/ink589.xml" ContentType="application/inkml+xml"/>
  <Override PartName="/ppt/ink/ink590.xml" ContentType="application/inkml+xml"/>
  <Override PartName="/ppt/ink/ink591.xml" ContentType="application/inkml+xml"/>
  <Override PartName="/ppt/ink/ink592.xml" ContentType="application/inkml+xml"/>
  <Override PartName="/ppt/ink/ink593.xml" ContentType="application/inkml+xml"/>
  <Override PartName="/ppt/ink/ink594.xml" ContentType="application/inkml+xml"/>
  <Override PartName="/ppt/ink/ink595.xml" ContentType="application/inkml+xml"/>
  <Override PartName="/ppt/ink/ink596.xml" ContentType="application/inkml+xml"/>
  <Override PartName="/ppt/ink/ink597.xml" ContentType="application/inkml+xml"/>
  <Override PartName="/ppt/ink/ink598.xml" ContentType="application/inkml+xml"/>
  <Override PartName="/ppt/ink/ink599.xml" ContentType="application/inkml+xml"/>
  <Override PartName="/ppt/ink/ink600.xml" ContentType="application/inkml+xml"/>
  <Override PartName="/ppt/ink/ink601.xml" ContentType="application/inkml+xml"/>
  <Override PartName="/ppt/ink/ink602.xml" ContentType="application/inkml+xml"/>
  <Override PartName="/ppt/ink/ink603.xml" ContentType="application/inkml+xml"/>
  <Override PartName="/ppt/ink/ink604.xml" ContentType="application/inkml+xml"/>
  <Override PartName="/ppt/ink/ink605.xml" ContentType="application/inkml+xml"/>
  <Override PartName="/ppt/ink/ink606.xml" ContentType="application/inkml+xml"/>
  <Override PartName="/ppt/ink/ink607.xml" ContentType="application/inkml+xml"/>
  <Override PartName="/ppt/ink/ink608.xml" ContentType="application/inkml+xml"/>
  <Override PartName="/ppt/ink/ink609.xml" ContentType="application/inkml+xml"/>
  <Override PartName="/ppt/ink/ink610.xml" ContentType="application/inkml+xml"/>
  <Override PartName="/ppt/ink/ink611.xml" ContentType="application/inkml+xml"/>
  <Override PartName="/ppt/ink/ink612.xml" ContentType="application/inkml+xml"/>
  <Override PartName="/ppt/ink/ink613.xml" ContentType="application/inkml+xml"/>
  <Override PartName="/ppt/ink/ink614.xml" ContentType="application/inkml+xml"/>
  <Override PartName="/ppt/ink/ink615.xml" ContentType="application/inkml+xml"/>
  <Override PartName="/ppt/ink/ink616.xml" ContentType="application/inkml+xml"/>
  <Override PartName="/ppt/ink/ink617.xml" ContentType="application/inkml+xml"/>
  <Override PartName="/ppt/ink/ink618.xml" ContentType="application/inkml+xml"/>
  <Override PartName="/ppt/ink/ink619.xml" ContentType="application/inkml+xml"/>
  <Override PartName="/ppt/ink/ink620.xml" ContentType="application/inkml+xml"/>
  <Override PartName="/ppt/ink/ink621.xml" ContentType="application/inkml+xml"/>
  <Override PartName="/ppt/ink/ink622.xml" ContentType="application/inkml+xml"/>
  <Override PartName="/ppt/ink/ink623.xml" ContentType="application/inkml+xml"/>
  <Override PartName="/ppt/ink/ink624.xml" ContentType="application/inkml+xml"/>
  <Override PartName="/ppt/ink/ink625.xml" ContentType="application/inkml+xml"/>
  <Override PartName="/ppt/ink/ink626.xml" ContentType="application/inkml+xml"/>
  <Override PartName="/ppt/ink/ink627.xml" ContentType="application/inkml+xml"/>
  <Override PartName="/ppt/ink/ink628.xml" ContentType="application/inkml+xml"/>
  <Override PartName="/ppt/ink/ink629.xml" ContentType="application/inkml+xml"/>
  <Override PartName="/ppt/ink/ink630.xml" ContentType="application/inkml+xml"/>
  <Override PartName="/ppt/ink/ink631.xml" ContentType="application/inkml+xml"/>
  <Override PartName="/ppt/ink/ink632.xml" ContentType="application/inkml+xml"/>
  <Override PartName="/ppt/ink/ink633.xml" ContentType="application/inkml+xml"/>
  <Override PartName="/ppt/ink/ink634.xml" ContentType="application/inkml+xml"/>
  <Override PartName="/ppt/ink/ink635.xml" ContentType="application/inkml+xml"/>
  <Override PartName="/ppt/ink/ink636.xml" ContentType="application/inkml+xml"/>
  <Override PartName="/ppt/ink/ink637.xml" ContentType="application/inkml+xml"/>
  <Override PartName="/ppt/ink/ink638.xml" ContentType="application/inkml+xml"/>
  <Override PartName="/ppt/ink/ink639.xml" ContentType="application/inkml+xml"/>
  <Override PartName="/ppt/ink/ink640.xml" ContentType="application/inkml+xml"/>
  <Override PartName="/ppt/ink/ink641.xml" ContentType="application/inkml+xml"/>
  <Override PartName="/ppt/ink/ink642.xml" ContentType="application/inkml+xml"/>
  <Override PartName="/ppt/ink/ink643.xml" ContentType="application/inkml+xml"/>
  <Override PartName="/ppt/ink/ink644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257" r:id="rId2"/>
    <p:sldId id="259" r:id="rId3"/>
    <p:sldId id="261" r:id="rId4"/>
    <p:sldId id="264" r:id="rId5"/>
    <p:sldId id="263" r:id="rId6"/>
    <p:sldId id="266" r:id="rId7"/>
    <p:sldId id="431" r:id="rId8"/>
    <p:sldId id="269" r:id="rId9"/>
    <p:sldId id="273" r:id="rId10"/>
    <p:sldId id="377" r:id="rId11"/>
    <p:sldId id="432" r:id="rId12"/>
    <p:sldId id="418" r:id="rId13"/>
    <p:sldId id="419" r:id="rId14"/>
    <p:sldId id="420" r:id="rId15"/>
    <p:sldId id="421" r:id="rId16"/>
    <p:sldId id="422" r:id="rId17"/>
    <p:sldId id="423" r:id="rId18"/>
    <p:sldId id="424" r:id="rId19"/>
    <p:sldId id="425" r:id="rId20"/>
    <p:sldId id="426" r:id="rId21"/>
    <p:sldId id="427" r:id="rId22"/>
    <p:sldId id="428" r:id="rId23"/>
    <p:sldId id="429" r:id="rId24"/>
    <p:sldId id="398" r:id="rId25"/>
    <p:sldId id="399" r:id="rId26"/>
    <p:sldId id="400" r:id="rId27"/>
    <p:sldId id="401" r:id="rId28"/>
    <p:sldId id="402" r:id="rId29"/>
    <p:sldId id="403" r:id="rId30"/>
    <p:sldId id="404" r:id="rId31"/>
    <p:sldId id="405" r:id="rId32"/>
    <p:sldId id="407" r:id="rId33"/>
    <p:sldId id="408" r:id="rId34"/>
    <p:sldId id="409" r:id="rId35"/>
    <p:sldId id="410" r:id="rId36"/>
    <p:sldId id="414" r:id="rId37"/>
    <p:sldId id="415" r:id="rId38"/>
    <p:sldId id="416" r:id="rId39"/>
    <p:sldId id="417" r:id="rId40"/>
    <p:sldId id="397" r:id="rId41"/>
    <p:sldId id="384" r:id="rId42"/>
    <p:sldId id="386" r:id="rId43"/>
    <p:sldId id="387" r:id="rId44"/>
    <p:sldId id="388" r:id="rId45"/>
    <p:sldId id="389" r:id="rId46"/>
    <p:sldId id="390" r:id="rId47"/>
    <p:sldId id="392" r:id="rId48"/>
    <p:sldId id="393" r:id="rId49"/>
    <p:sldId id="394" r:id="rId50"/>
    <p:sldId id="395" r:id="rId51"/>
    <p:sldId id="396" r:id="rId52"/>
    <p:sldId id="430" r:id="rId53"/>
  </p:sldIdLst>
  <p:sldSz cx="9144000" cy="6858000" type="screen4x3"/>
  <p:notesSz cx="6858000" cy="9144000"/>
  <p:custDataLst>
    <p:tags r:id="rId5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56" userDrawn="1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, Mohanapriya" initials="DM" lastIdx="1" clrIdx="0">
    <p:extLst>
      <p:ext uri="{19B8F6BF-5375-455C-9EA6-DF929625EA0E}">
        <p15:presenceInfo xmlns:p15="http://schemas.microsoft.com/office/powerpoint/2012/main" userId="S-1-5-21-617317731-1927854996-104450171-11949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FA3"/>
    <a:srgbClr val="99008C"/>
    <a:srgbClr val="001581"/>
    <a:srgbClr val="82007C"/>
    <a:srgbClr val="96008F"/>
    <a:srgbClr val="595375"/>
    <a:srgbClr val="6B638B"/>
    <a:srgbClr val="000000"/>
    <a:srgbClr val="FDB940"/>
    <a:srgbClr val="D4EA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86364" autoAdjust="0"/>
  </p:normalViewPr>
  <p:slideViewPr>
    <p:cSldViewPr>
      <p:cViewPr varScale="1">
        <p:scale>
          <a:sx n="97" d="100"/>
          <a:sy n="97" d="100"/>
        </p:scale>
        <p:origin x="609" y="81"/>
      </p:cViewPr>
      <p:guideLst>
        <p:guide orient="horz" pos="1056"/>
        <p:guide pos="288"/>
      </p:guideLst>
    </p:cSldViewPr>
  </p:slideViewPr>
  <p:outlineViewPr>
    <p:cViewPr>
      <p:scale>
        <a:sx n="33" d="100"/>
        <a:sy n="33" d="100"/>
      </p:scale>
      <p:origin x="0" y="-96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20"/>
    </p:cViewPr>
  </p:sorterViewPr>
  <p:notesViewPr>
    <p:cSldViewPr>
      <p:cViewPr varScale="1">
        <p:scale>
          <a:sx n="54" d="100"/>
          <a:sy n="54" d="100"/>
        </p:scale>
        <p:origin x="1794" y="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63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gs" Target="tags/tag1.xml"/><Relationship Id="rId64" Type="http://schemas.openxmlformats.org/officeDocument/2006/relationships/customXml" Target="../customXml/item2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62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65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ph Bradshaw" userId="1f7cc4d0-a30c-41ff-924a-bd42d09e567e" providerId="ADAL" clId="{0AF15664-F54F-48DD-8C0B-FBCAC07043D2}"/>
    <pc:docChg chg="modSld">
      <pc:chgData name="Joseph Bradshaw" userId="1f7cc4d0-a30c-41ff-924a-bd42d09e567e" providerId="ADAL" clId="{0AF15664-F54F-48DD-8C0B-FBCAC07043D2}" dt="2024-08-22T15:00:52.517" v="37" actId="14100"/>
      <pc:docMkLst>
        <pc:docMk/>
      </pc:docMkLst>
      <pc:sldChg chg="modSp mod">
        <pc:chgData name="Joseph Bradshaw" userId="1f7cc4d0-a30c-41ff-924a-bd42d09e567e" providerId="ADAL" clId="{0AF15664-F54F-48DD-8C0B-FBCAC07043D2}" dt="2024-08-22T14:58:31.214" v="33" actId="20577"/>
        <pc:sldMkLst>
          <pc:docMk/>
          <pc:sldMk cId="1666532667" sldId="273"/>
        </pc:sldMkLst>
        <pc:spChg chg="mod">
          <ac:chgData name="Joseph Bradshaw" userId="1f7cc4d0-a30c-41ff-924a-bd42d09e567e" providerId="ADAL" clId="{0AF15664-F54F-48DD-8C0B-FBCAC07043D2}" dt="2024-08-22T14:58:31.214" v="33" actId="20577"/>
          <ac:spMkLst>
            <pc:docMk/>
            <pc:sldMk cId="1666532667" sldId="273"/>
            <ac:spMk id="2" creationId="{B86D8EF3-21F4-01E6-4BAE-B135789F3F01}"/>
          </ac:spMkLst>
        </pc:spChg>
      </pc:sldChg>
      <pc:sldChg chg="modSp mod">
        <pc:chgData name="Joseph Bradshaw" userId="1f7cc4d0-a30c-41ff-924a-bd42d09e567e" providerId="ADAL" clId="{0AF15664-F54F-48DD-8C0B-FBCAC07043D2}" dt="2024-08-22T15:00:52.517" v="37" actId="14100"/>
        <pc:sldMkLst>
          <pc:docMk/>
          <pc:sldMk cId="271219304" sldId="430"/>
        </pc:sldMkLst>
        <pc:spChg chg="mod">
          <ac:chgData name="Joseph Bradshaw" userId="1f7cc4d0-a30c-41ff-924a-bd42d09e567e" providerId="ADAL" clId="{0AF15664-F54F-48DD-8C0B-FBCAC07043D2}" dt="2024-08-22T15:00:52.517" v="37" actId="14100"/>
          <ac:spMkLst>
            <pc:docMk/>
            <pc:sldMk cId="271219304" sldId="430"/>
            <ac:spMk id="9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D874E-E9D5-433B-A149-BDF6BFDD40A8}" type="datetimeFigureOut">
              <a:rPr lang="en-US" smtClean="0"/>
              <a:t>8/22/2024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CAA22-461C-45B4-A301-BFCA580174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192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09.7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3391 0 0,'0'0'336'0'0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5.2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96 161 2759 0 0,'0'0'126'0'0,"-1"-1"-5"0"0,-9-12 8388 0 0,2 5-4427 0 0,5 5-3685 0 0,1 0 0 0 0,0 0 1 0 0,0 0-1 0 0,0 0 0 0 0,-3-5 1 0 0,4 7 470 0 0,2-5-772 0 0,0 1 1 0 0,0 0 0 0 0,0-1 0 0 0,1 1 0 0 0,0 0-1 0 0,0 0 1 0 0,0 0 0 0 0,0 0 0 0 0,1 0 0 0 0,0 0-1 0 0,0 1 1 0 0,0-1 0 0 0,1 1 0 0 0,-1 0 0 0 0,1 0 0 0 0,0 0-1 0 0,8-6 1 0 0,-7 7-40 0 0,-1 1 1 0 0,0-1-1 0 0,1 1 0 0 0,0-1 0 0 0,-1 1 0 0 0,1 1 1 0 0,0-1-1 0 0,0 1 0 0 0,10-2 0 0 0,-11 3-5 0 0,0 0-1 0 0,-1 0 1 0 0,1 0 0 0 0,-1 1-1 0 0,1-1 1 0 0,0 1-1 0 0,-1 0 1 0 0,1 0-1 0 0,-1 0 1 0 0,1 1 0 0 0,-1-1-1 0 0,0 1 1 0 0,0 0-1 0 0,0 0 1 0 0,4 2 0 0 0,-2 1-55 0 0,1 0 0 0 0,-1 1 0 0 0,0 0 1 0 0,0-1-1 0 0,-1 1 0 0 0,0 1 1 0 0,0-1-1 0 0,0 1 0 0 0,-1 0 1 0 0,0-1-1 0 0,0 2 0 0 0,-1-1 1 0 0,1 0-1 0 0,-2 0 0 0 0,1 1 0 0 0,-1-1 1 0 0,0 10-1 0 0,0 2-167 0 0,0 0 0 0 0,-2-1 0 0 0,-1 1 0 0 0,0 0 0 0 0,-9 33 1 0 0,4-27 96 0 0,-2 0 0 0 0,0-1 0 0 0,-2 0 1 0 0,0-1-1 0 0,-2 0 0 0 0,0-1 0 0 0,-2 0 1 0 0,-17 20-1 0 0,27-36 204 0 0,0-1 0 0 0,-1 1 1 0 0,0-1-1 0 0,0 0 0 0 0,-1-1 1 0 0,1 1-1 0 0,-1-1 0 0 0,0 0 0 0 0,0-1 1 0 0,0 0-1 0 0,0 0 0 0 0,-1 0 1 0 0,1-1-1 0 0,-9 1 0 0 0,14-3-129 0 0,0 1-1 0 0,0-1 1 0 0,1 0-1 0 0,-1 0 1 0 0,0-1-1 0 0,0 1 1 0 0,1 0 0 0 0,-1-1-1 0 0,0 1 1 0 0,1-1-1 0 0,-1 1 1 0 0,0-1-1 0 0,1 0 1 0 0,-1 1-1 0 0,1-1 1 0 0,-1 0-1 0 0,1 0 1 0 0,0 0-1 0 0,-1 0 1 0 0,1-1 0 0 0,0 1-1 0 0,0 0 1 0 0,-1-1-1 0 0,1 1 1 0 0,0 0-1 0 0,0-1 1 0 0,1 1-1 0 0,-1-1 1 0 0,0 1-1 0 0,0-1 1 0 0,1 0 0 0 0,-1 1-1 0 0,1-1 1 0 0,0 0-1 0 0,-1-3 1 0 0,0-1-1 0 0,0-1 1 0 0,1 0-1 0 0,-1 0 1 0 0,1 1 0 0 0,1-1-1 0 0,-1 0 1 0 0,4-12-1 0 0,-2 12-38 0 0,0 0 0 0 0,1 1 0 0 0,0-1 0 0 0,0 0 0 0 0,0 1-1 0 0,1 0 1 0 0,0 0 0 0 0,0 0 0 0 0,1 0 0 0 0,-1 1 0 0 0,1-1 0 0 0,0 1 0 0 0,1 0 0 0 0,8-5-1 0 0,-10 7-8 0 0,0 0-1 0 0,1 1 1 0 0,-1-1-1 0 0,1 1 0 0 0,0 0 1 0 0,0 1-1 0 0,0-1 0 0 0,0 1 1 0 0,0 0-1 0 0,0 0 1 0 0,0 1-1 0 0,0-1 0 0 0,0 1 1 0 0,0 0-1 0 0,1 1 0 0 0,-1-1 1 0 0,0 1-1 0 0,0 0 0 0 0,0 0 1 0 0,9 4-1 0 0,11 7-954 0 0,41 24-1 0 0,-2 0-1339 0 0,-59-33 2114 0 0,32 13-1944 0 0,-34-15 1564 0 0,0 0 0 0 0,0 0 0 0 0,1 0 0 0 0,-1-1 0 0 0,1 1-1 0 0,-1-1 1 0 0,1 0 0 0 0,-1 0 0 0 0,5 0 0 0 0,5-3-2860 0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4.6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 0 2303 0 0,'-22'20'21256'0'0,"23"-19"-21141"0"0,0 0-1 0 0,1 0 1 0 0,-1 0-1 0 0,0-1 0 0 0,1 1 1 0 0,-1 0-1 0 0,1-1 1 0 0,0 1-1 0 0,-1-1 1 0 0,1 1-1 0 0,-1-1 1 0 0,4 0-1 0 0,21 1 155 0 0,-19-1-98 0 0,133-8 835 0 0,-25 0-356 0 0,-93 8-1209 0 0,0 1 0 0 0,0 0 0 0 0,0 2-1 0 0,-1 1 1 0 0,0 1 0 0 0,1 1 0 0 0,31 12 0 0 0,-11-7-7648 0 0,-24-5 5775 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5.2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146 1070 2303 0 0,'0'0'102'0'0,"-2"1"-1"0"0,1 0-55 0 0,0 0 0 0 0,-1 0 0 0 0,0 0 0 0 0,1 0 0 0 0,-1 0-1 0 0,1 0 1 0 0,-1-1 0 0 0,0 1 0 0 0,0-1 0 0 0,1 1 0 0 0,-1-1 0 0 0,0 0 0 0 0,0 0 0 0 0,1 0 0 0 0,-1 0-1 0 0,0 0 1 0 0,-2 0 0 0 0,-9-1 3793 0 0,11 2-3834 0 0,1-1-1 0 0,0 0 1 0 0,-1 1-1 0 0,1-1 1 0 0,0 1 0 0 0,-1 0-1 0 0,1-1 1 0 0,0 1-1 0 0,0 0 1 0 0,-1 0-1 0 0,1-1 1 0 0,0 1-1 0 0,0 0 1 0 0,0 0-1 0 0,0 0 1 0 0,0 1-1 0 0,0-1 1 0 0,1 0-1 0 0,-1 0 1 0 0,0 0-1 0 0,0 1 1 0 0,1-1-1 0 0,-1 0 1 0 0,1 1-1 0 0,-1-1 1 0 0,1 0 0 0 0,0 1-1 0 0,-1-1 1 0 0,1 1-1 0 0,0-1 1 0 0,0 1-1 0 0,0-1 1 0 0,0 0-1 0 0,1 3 1 0 0,-1 3 932 0 0,1 0 0 0 0,0-1 0 0 0,0 1-1 0 0,0 0 1 0 0,5 11 0 0 0,-4-13 97 0 0,1 0 0 0 0,0-1 1 0 0,6 9-1 0 0,-4-8 1136 0 0,6-3-507 0 0,-10-2-1568 0 0,0 0 0 0 0,0 1 0 0 0,0-1 0 0 0,0 0 1 0 0,0 0-1 0 0,0 0 0 0 0,0 0 0 0 0,0 0 0 0 0,0 0 0 0 0,0 0 0 0 0,0 0 0 0 0,1-1 0 0 0,-1 1 1 0 0,0 0-1 0 0,0-1 0 0 0,0 1 0 0 0,0-1 0 0 0,0 1 0 0 0,1-2 0 0 0,2-1 24 0 0,0-1-1 0 0,0 0 1 0 0,0 0-1 0 0,0 0 1 0 0,-1-1-1 0 0,0 1 1 0 0,0-1-1 0 0,0 0 0 0 0,0 0 1 0 0,-1 0-1 0 0,1 0 1 0 0,1-10-1 0 0,1 0 7 0 0,-2 0 0 0 0,0 0-1 0 0,2-23 1 0 0,-5 9-7 0 0,0 0 0 0 0,-2 0-1 0 0,-1 0 1 0 0,-10-41 0 0 0,-38-112 348 0 0,12 52 161 0 0,-40-150 619 0 0,76 271-1232 0 0,1-1 0 0 0,0 1 0 0 0,1-1 1 0 0,0 1-1 0 0,0-1 0 0 0,1 0 0 0 0,1-10 0 0 0,0 15-8 0 0,0 0-1 0 0,0 1 0 0 0,0-1 0 0 0,1 1 0 0 0,-1-1 0 0 0,1 1 1 0 0,0 0-1 0 0,0 0 0 0 0,1 0 0 0 0,-1 0 0 0 0,1 0 0 0 0,0 0 0 0 0,0 1 1 0 0,0-1-1 0 0,1 1 0 0 0,5-5 0 0 0,5-1 0 0 0,0 0-1 0 0,1 1 1 0 0,-1 1-1 0 0,2 0 1 0 0,-1 1 0 0 0,21-6-1 0 0,5 2 12 0 0,54-6 0 0 0,-31 6-14 0 0,-26 4-23 0 0,0 1 0 0 0,0 1 0 0 0,60 3-1 0 0,-78 3 5 0 0,50 6-116 0 0,-62-7 11 0 0,0 1 0 0 0,-1 0-1 0 0,1 0 1 0 0,-1 1 0 0 0,0 0 0 0 0,11 6 0 0 0,-16-8-394 0 0,-2 3 192 0 0,0 1 0 0 0,0-1 0 0 0,0 0 0 0 0,0 0 0 0 0,-1 1 0 0 0,0-1 0 0 0,0 0 0 0 0,0 0 0 0 0,-1 0 0 0 0,1 0 0 0 0,-1 0 0 0 0,0-1 0 0 0,0 1 0 0 0,0 0 0 0 0,0-1 0 0 0,-1 1 0 0 0,0-1 0 0 0,-4 5 0 0 0,-16 12-1972 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5.6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62 1 3679 0 0,'-9'8'465'0'0,"-21"18"-706"0"0,7-12 17300 0 0,25-12-16972 0 0,0-1 1 0 0,-1 1-1 0 0,1-1 0 0 0,0 0 1 0 0,0 1-1 0 0,-1-1 1 0 0,1 0-1 0 0,0 0 0 0 0,0 0 1 0 0,3 1-1 0 0,10 3 461 0 0,1-1 0 0 0,-1-1-1 0 0,1 0 1 0 0,25 1 0 0 0,-36-4-371 0 0,20 2 423 0 0,-16-2-389 0 0,-1 1-1 0 0,0-1 1 0 0,1 2-1 0 0,-1-1 0 0 0,15 6 1 0 0,-4-1 115 0 0,26 6 0 0 0,-25-8-227 0 0,25 10-1 0 0,-18-6-127 0 0,1-1 1 0 0,1 0-1 0 0,48 3 0 0 0,-45-7-168 0 0,-17-2-1007 0 0,-1-1 0 0 0,1-1-1 0 0,0 0 1 0 0,28-6 0 0 0,-28 4-895 0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09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125 8 2303 0 0,'-2'0'167'0'0,"-28"-7"20945"0"0,26 7-20335 0 0,3 0-754 0 0,0 0 0 0 0,0 1-1 0 0,0-1 1 0 0,0 0 0 0 0,0 1 0 0 0,0-1-1 0 0,0 1 1 0 0,0-1 0 0 0,1 1 0 0 0,-1 0-1 0 0,0-1 1 0 0,0 1 0 0 0,1 0 0 0 0,-1-1-1 0 0,0 1 1 0 0,1 0 0 0 0,-1 0 0 0 0,1 0-1 0 0,-1 0 1 0 0,1-1 0 0 0,-1 3 0 0 0,-9 21 14 0 0,10-22-23 0 0,-14 48 522 0 0,-11 81 0 0 0,14-63-332 0 0,-1 94 0 0 0,13-152-155 0 0,-1-1 0 0 0,1 1 0 0 0,1 0 1 0 0,0 0-1 0 0,0-1 0 0 0,1 1 0 0 0,0-1 0 0 0,6 13 0 0 0,-6-17-19 0 0,-1 0-1 0 0,1 0 1 0 0,0 0-1 0 0,1-1 1 0 0,-1 1-1 0 0,1-1 1 0 0,0 0-1 0 0,0 0 1 0 0,0 0-1 0 0,0-1 1 0 0,1 1-1 0 0,0-1 1 0 0,-1 0-1 0 0,1-1 1 0 0,0 1 0 0 0,6 2-1 0 0,1-1-56 0 0,0 0 0 0 0,1-1-1 0 0,-1 0 1 0 0,0-1 0 0 0,1-1 0 0 0,-1 0 0 0 0,1 0-1 0 0,0-1 1 0 0,-1-1 0 0 0,1 0 0 0 0,-1-1 0 0 0,1 0-1 0 0,-1-1 1 0 0,14-4 0 0 0,-6-2-1204 0 0,28-14 1 0 0,-6-5-7153 0 0,-26 16 1427 0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4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2303 0 0,'2'1'167'0'0,"37"21"9958"0"0,32 21 3389 0 0,-39-17-10688 0 0,-25-20-3160 0 0,0 1 1 0 0,7 11-1 0 0,0 4 390 0 0,-1 1 0 0 0,-1 0 0 0 0,-1 1 0 0 0,15 49 0 0 0,-18-46-133 0 0,2 0-1 0 0,1 0 1 0 0,26 44-1 0 0,-32-63 17 0 0,0-1 0 0 0,0 0-1 0 0,1 0 1 0 0,0 0 0 0 0,13 10-1 0 0,-18-15 15 0 0,1-1 0 0 0,0 1 0 0 0,0-1-1 0 0,0 0 1 0 0,0 0 0 0 0,1 0-1 0 0,-1 0 1 0 0,0 0 0 0 0,0-1 0 0 0,1 1-1 0 0,-1-1 1 0 0,0 1 0 0 0,1-1-1 0 0,-1 0 1 0 0,0 0 0 0 0,1 0 0 0 0,-1 0-1 0 0,0 0 1 0 0,1-1 0 0 0,-1 1-1 0 0,0-1 1 0 0,1 1 0 0 0,-1-1 0 0 0,0 0-1 0 0,0 0 1 0 0,0 0 0 0 0,4-3-1 0 0,-1 1-581 0 0,-1 0 0 0 0,0-1 0 0 0,0 0 0 0 0,0 0 0 0 0,0 0-1 0 0,0 0 1 0 0,-1-1 0 0 0,5-7 0 0 0,3-10-7034 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8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255 270 23759 0 0,'-2'1'1091'0'0,"0"1"-717"0"0,-13 7 638 0 0,14-9-956 0 0,-6 4 53 0 0,1 1 0 0 0,-1-1 0 0 0,1 1 0 0 0,0 0 0 0 0,1 1 0 0 0,-1-1 0 0 0,1 1 0 0 0,0 0 0 0 0,-5 8 0 0 0,-4 10 758 0 0,-15 32 1 0 0,1-2-346 0 0,8-20-638 0 0,-3 6-530 0 0,-31 70 0 0 0,54-108 489 0 0,-1 0 0 0 0,0-1 0 0 0,1 1-1 0 0,-1 0 1 0 0,1 0 0 0 0,0 0 0 0 0,-1 0 0 0 0,1-1 0 0 0,0 1-1 0 0,0 0 1 0 0,0 0 0 0 0,0 0 0 0 0,1 0 0 0 0,-1 0 0 0 0,1 2-1 0 0,13-8-1279 0 0,-9 2 537 0 0,1-1 1 0 0,-1 0-1 0 0,9-6 1 0 0,2-4-1143 0 0</inkml:trace>
  <inkml:trace contextRef="#ctx0" brushRef="#br0" timeOffset="1">298 1 8751 0 0,'7'12'262'0'0,"0"1"0"0"0,1-1 0 0 0,0-1-1 0 0,1 0 1 0 0,13 13 0 0 0,3 1 4388 0 0,21 21 5412 0 0,-12-18-7229 0 0,-10-11-2767 0 0,0 1 0 0 0,-1 2-1 0 0,-1 0 1 0 0,34 40 0 0 0,-48-50-63 0 0,-1 0 1 0 0,0 0-1 0 0,-1 1 1 0 0,0-1-1 0 0,-1 1 0 0 0,0 1 1 0 0,0-1-1 0 0,-1 1 1 0 0,-1 0-1 0 0,0 0 0 0 0,-1 0 1 0 0,0 0-1 0 0,-1 0 1 0 0,0 17-1 0 0,-2-6-20 0 0,-1 0 0 0 0,-1-1 0 0 0,-2 1 1 0 0,0-1-1 0 0,-1 0 0 0 0,-1-1 0 0 0,-1 1 0 0 0,0-1 0 0 0,-2-1 0 0 0,-1 0 0 0 0,0 0 0 0 0,-2-1 1 0 0,0-1-1 0 0,-28 31 0 0 0,34-43-42 0 0,0 0 1 0 0,0 0-1 0 0,-1-1 1 0 0,0 0-1 0 0,0 0 1 0 0,0-1-1 0 0,-1 0 1 0 0,-14 5-1 0 0,21-8-417 0 0,-5-15-3435 0 0,2-2 2054 0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7.9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0 183 2303 0 0,'3'16'15254'0'0,"-1"-15"-14806"0"0,-1 0-1 0 0,1 0 1 0 0,-1 0 0 0 0,1-1 0 0 0,-1 1 0 0 0,1 0-1 0 0,-1-1 1 0 0,4 1 0 0 0,5 1-901 0 0,0-1-1 0 0,14 0 1 0 0,-16 0 2049 0 0,106-5 698 0 0,-23 0-1191 0 0,82-2 127 0 0,-54 1-969 0 0,-41 3-165 0 0,96-1-88 0 0,86 10 113 0 0,167 6 398 0 0,205-9 234 0 0,-1-30-48 0 0,-564 23-635 0 0,1022-63 620 0 0,161-6-564 0 0,-687 47-389 0 0,-118 9-571 0 0,-379 13 644 0 0,173 3-803 0 0,-54 12-1058 0 0,-182-12 1143 0 0,3 0 1664 0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9.0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97 3223 0 0,'2'-1'240'0'0,"56"-39"9413"0"0,-40 27-7359 0 0,6-12-18 0 0,-20 23-2002 0 0,0-1 0 0 0,-1 1 1 0 0,1 0-1 0 0,0 1 0 0 0,0-1 0 0 0,0 1 0 0 0,0-1 1 0 0,6 0-1 0 0,-9 2 229 0 0,13 1 1583 0 0,-12 0-1908 0 0,1 1 0 0 0,-1-1-1 0 0,1 1 1 0 0,-1 0 0 0 0,0-1 0 0 0,0 1-1 0 0,0 1 1 0 0,0-1 0 0 0,0 0 0 0 0,0 0-1 0 0,-1 1 1 0 0,1-1 0 0 0,-1 1 0 0 0,0-1-1 0 0,0 1 1 0 0,1-1 0 0 0,-2 1 0 0 0,1 0-1 0 0,1 5 1 0 0,0 4 103 0 0,-1 0 0 0 0,-1-1 0 0 0,-1 21-1 0 0,0-5 57 0 0,12 245 132 0 0,-1 64 63 0 0,-11-288-531 0 0,-2 0 1 0 0,-3 0-1 0 0,-14 62 0 0 0,14-92 52 0 0,-1 2 6 0 0,7-18 23 0 0,4-10 63 0 0,35-69-618 0 0,4 1 0 0 0,3 3 0 0 0,88-109 0 0 0,-117 163 201 0 0,20-19-1 0 0,-29 31 154 0 0,-1 0 0 0 0,2 1 0 0 0,-1 0 0 0 0,1 0 0 0 0,12-5 0 0 0,-19 11 117 0 0,-1 0-1 0 0,1-1 0 0 0,0 1 1 0 0,0 0-1 0 0,-1 1 0 0 0,1-1 0 0 0,0 0 1 0 0,0 0-1 0 0,-1 1 0 0 0,1-1 0 0 0,0 1 1 0 0,-1 0-1 0 0,1-1 0 0 0,0 1 0 0 0,-1 0 1 0 0,1 0-1 0 0,-1 0 0 0 0,1 0 0 0 0,1 2 1 0 0,-2-2 17 0 0,0 0 1 0 0,-1-1-1 0 0,1 1 0 0 0,-1 0 1 0 0,1 0-1 0 0,-1 0 1 0 0,1 0-1 0 0,-1 0 0 0 0,1 0 1 0 0,-1 0-1 0 0,0 0 1 0 0,0 0-1 0 0,1-1 0 0 0,-1 1 1 0 0,0 0-1 0 0,0 2 1 0 0,1 2 40 0 0,2 13 46 0 0,0 0 0 0 0,0 0 0 0 0,-2 1-1 0 0,-1 19 1 0 0,-9 77 624 0 0,2-34-490 0 0,5-56-235 0 0,0 66 1 0 0,2-80-4 0 0,1-1 0 0 0,0 0-1 0 0,1 0 1 0 0,1 0-1 0 0,-1 0 1 0 0,8 17 0 0 0,-9-25-27 0 0,0 0 1 0 0,0 0 0 0 0,0 0 0 0 0,0 0-1 0 0,1 0 1 0 0,-1 0 0 0 0,1 0 0 0 0,-1 0-1 0 0,1 0 1 0 0,0-1 0 0 0,-1 1 0 0 0,1-1-1 0 0,0 0 1 0 0,0 1 0 0 0,0-1 0 0 0,0 0-1 0 0,0 0 1 0 0,0 0 0 0 0,1 0 0 0 0,-1 0-1 0 0,0-1 1 0 0,1 1 0 0 0,-1-1 0 0 0,0 0-1 0 0,0 1 1 0 0,1-1 0 0 0,-1 0 0 0 0,1 0-1 0 0,-1 0 1 0 0,0-1 0 0 0,4 0 0 0 0,2-1-441 0 0,0 0 1 0 0,0-1 0 0 0,0 0-1 0 0,-1-1 1 0 0,1 0 0 0 0,-1 0-1 0 0,12-9 1 0 0,13-11-5352 0 0,2-4-1616 0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0.9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1384 10391 0 0,'3'5'140'0'0,"-1"0"-1"0"0,-1 0 0 0 0,1 1 0 0 0,-1-1 1 0 0,0 0-1 0 0,0 0 0 0 0,0 1 0 0 0,-1-1 1 0 0,1 0-1 0 0,-2 6 0 0 0,1-3 359 0 0,0-1 0 0 0,1 1 0 0 0,0-1 0 0 0,0 1 0 0 0,2 7 0 0 0,17 30 622 0 0,-19-43-980 0 0,1-1-50 0 0,-2-1-93 0 0,1 2 35 0 0,0-1 1 0 0,0 0-1 0 0,0 0 1 0 0,0 0-1 0 0,0 0 0 0 0,0-1 1 0 0,1 1-1 0 0,-1 0 1 0 0,0 0-1 0 0,0-1 0 0 0,1 1 1 0 0,-1-1-1 0 0,0 1 1 0 0,1-1-1 0 0,-1 1 0 0 0,1-1 1 0 0,-1 0-1 0 0,1 0 1 0 0,-1 0-1 0 0,0 1 0 0 0,1-1 1 0 0,2-1-1 0 0,0-1 49 0 0,-1 0 1 0 0,1 0-1 0 0,-1 0 0 0 0,0 0 0 0 0,0-1 0 0 0,0 1 1 0 0,0-1-1 0 0,0 0 0 0 0,0 0 0 0 0,-1 0 0 0 0,1 0 1 0 0,-1-1-1 0 0,0 1 0 0 0,0-1 0 0 0,0 1 0 0 0,2-8 0 0 0,2-7 39 0 0,0-1 0 0 0,3-24-1 0 0,-6 30-106 0 0,10-56 360 0 0,-4-1 0 0 0,1-69 0 0 0,-17-142 1368 0 0,6 261-1642 0 0,-20-481 2554 0 0,23 457-2493 0 0,13-83 0 0 0,-13 117-189 0 0,0 1 0 0 0,1 0 0 0 0,0 0 0 0 0,0 0 0 0 0,1 0 0 0 0,0 0 0 0 0,1 1 0 0 0,0-1 0 0 0,11-13 0 0 0,-11 17-4 0 0,0 0 0 0 0,0 0 0 0 0,0 0-1 0 0,1 1 1 0 0,-1 0 0 0 0,1 0 0 0 0,0 1 0 0 0,0-1 0 0 0,1 1 0 0 0,-1 1 0 0 0,1-1 0 0 0,-1 1 0 0 0,1 0 0 0 0,8-1-1 0 0,-9 1 20 0 0,1 1 0 0 0,-1 0 0 0 0,1 1 0 0 0,0 0-1 0 0,-1 0 1 0 0,1 0 0 0 0,-1 0 0 0 0,1 1-1 0 0,-1 0 1 0 0,1 1 0 0 0,-1-1 0 0 0,0 1 0 0 0,1 1-1 0 0,-1-1 1 0 0,0 1 0 0 0,0 0 0 0 0,-1 0-1 0 0,1 1 1 0 0,-1 0 0 0 0,10 8 0 0 0,-6-3-16 0 0,1 1-1 0 0,-2 1 1 0 0,1 0 0 0 0,-2 0 0 0 0,1 0 0 0 0,-2 1-1 0 0,1 0 1 0 0,-2 0 0 0 0,1 1 0 0 0,-2 0 0 0 0,0 0 0 0 0,4 23-1 0 0,-2-3-415 0 0,-2 0 0 0 0,-2-1 0 0 0,-1 1 0 0 0,-4 38 0 0 0,1-41-1487 0 0,-12 58 0 0 0,4-53-133 0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1.3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 1 12895 0 0,'-1'2'998'0'0,"-3"26"4168"0"0,4-24-1658 0 0,6 7-1312 0 0,5 1-2173 0 0,-5-11-75 0 0,-4-1 29 0 0,6 1-12 0 0,0 0 0 0 0,0 0 0 0 0,1-1 0 0 0,-1 0 0 0 0,0 0 1 0 0,0-1-1 0 0,0 0 0 0 0,10-3 0 0 0,10 0 48 0 0,103-20 38 0 0,-105 18-49 0 0,16-2-34 0 0,1 2 0 0 0,-1 2-1 0 0,1 2 1 0 0,0 2 0 0 0,43 5 0 0 0,-47-3-2768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5.8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 2303 0 0,'0'0'11102'0'0,"2"0"-9888"0"0,9 2-864 0 0,0-2 0 0 0,0 1-1 0 0,0-2 1 0 0,-1 1-1 0 0,1-1 1 0 0,14-4 0 0 0,-10 3-307 0 0,0 0 0 0 0,28 0 1 0 0,37 3-1680 0 0,-26-3-3454 0 0,-44 1 3522 0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1.7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394 45 919 0 0,'7'-3'12891'0'0,"1"-1"-7656"0"0,-7 2-4933 0 0,1 1 0 0 0,-1-1 1 0 0,0 0-1 0 0,0 0 0 0 0,0 0 1 0 0,0 0-1 0 0,0 0 0 0 0,0 0 1 0 0,-1 0-1 0 0,1 0 0 0 0,-1-1 0 0 0,1 1 1 0 0,-1 0-1 0 0,0 0 0 0 0,0-3 1 0 0,0 5-200 0 0,-1-1-63 0 0,0 1 0 0 0,0 0-1 0 0,0-1 1 0 0,0 1 0 0 0,-1 0 0 0 0,1 0 0 0 0,0 0 0 0 0,0-1-1 0 0,0 1 1 0 0,-2 1 0 0 0,-4 1-3 0 0,1 0 1 0 0,0 1-1 0 0,1 0 0 0 0,-1 0 1 0 0,0 1-1 0 0,1 0 0 0 0,0-1 0 0 0,0 2 1 0 0,0-1-1 0 0,-7 8 0 0 0,-6 10-10 0 0,-18 27 0 0 0,18-23 17 0 0,-132 201 161 0 0,131-192-122 0 0,2 0-1 0 0,2 1 0 0 0,1 0 1 0 0,1 1-1 0 0,3 1 0 0 0,1 0 1 0 0,-7 62-1 0 0,14-81-24 0 0,1 0 0 0 0,0-1 0 0 0,2 1-1 0 0,4 30 1 0 0,-3-41-22 0 0,0 1 0 0 0,0-1-1 0 0,1 0 1 0 0,0 1 0 0 0,1-1-1 0 0,0-1 1 0 0,0 1 0 0 0,1 0-1 0 0,0-1 1 0 0,0 0 0 0 0,12 12-1 0 0,-6-8-12 0 0,1-2 1 0 0,0 1-1 0 0,0-1 0 0 0,1-1 0 0 0,0-1 0 0 0,0 1 0 0 0,28 9 0 0 0,-20-10-972 0 0,-1-2 1 0 0,1 0-1 0 0,0-1 1 0 0,0 0-1 0 0,23-1 1 0 0,-10-5-3764 0 0,-18 0-1495 0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2.2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1 229 3223 0 0,'6'0'9426'0'0,"-5"0"-9122"0"0,7-9 4682 0 0,8-13-2306 0 0,-14 20-2505 0 0,15-23 287 0 0,2 0 0 0 0,0 2-1 0 0,2 0 1 0 0,41-35 0 0 0,-52 51-388 0 0,0 0 0 0 0,0 1-1 0 0,1 0 1 0 0,-1 1 0 0 0,14-4 0 0 0,-23 8-58 0 0,0 1 1 0 0,1 0 0 0 0,-1 0-1 0 0,1 0 1 0 0,-1 0-1 0 0,0 0 1 0 0,1 0-1 0 0,-1 0 1 0 0,1 0 0 0 0,-1 0-1 0 0,0 1 1 0 0,1-1-1 0 0,-1 0 1 0 0,0 1-1 0 0,1-1 1 0 0,-1 1 0 0 0,0 0-1 0 0,0-1 1 0 0,1 1-1 0 0,-1 0 1 0 0,0 0 0 0 0,0 0-1 0 0,0 0 1 0 0,0 0-1 0 0,1 1 1 0 0,1 1 21 0 0,0 1 0 0 0,0-1 1 0 0,-1 1-1 0 0,0 0 0 0 0,1 0 0 0 0,1 5 0 0 0,1 3 4 0 0,-2 1 0 0 0,1-1 0 0 0,-1 1 0 0 0,1 15-1 0 0,1 54 200 0 0,-3-41-96 0 0,0-2 95 0 0,2 0 0 0 0,15 66-1 0 0,-15-92-144 0 0,0 0 0 0 0,0-1-1 0 0,1 0 1 0 0,1 1-1 0 0,0-2 1 0 0,1 1 0 0 0,0-1-1 0 0,0 0 1 0 0,1 0 0 0 0,1-1-1 0 0,18 17 1 0 0,-18-20-47 0 0,0 1 1 0 0,1-2-1 0 0,0 1 0 0 0,0-1 1 0 0,1-1-1 0 0,0 0 1 0 0,0 0-1 0 0,0-1 0 0 0,18 4 1 0 0,-22-7-151 0 0,0 0 0 0 0,0 0 0 0 0,0 0 1 0 0,1-1-1 0 0,-1 0 0 0 0,0-1 0 0 0,0 1 0 0 0,0-1 1 0 0,0-1-1 0 0,0 1 0 0 0,0-1 0 0 0,0-1 0 0 0,0 1 1 0 0,-1-1-1 0 0,1 0 0 0 0,11-8 0 0 0,-12 7-310 0 0,1-1-366 0 0,0 0-1 0 0,0-1 1 0 0,6-6-1 0 0,-10 9-291 0 0,-1 1-1 0 0,0-1 1 0 0,0-1 0 0 0,0 1-1 0 0,0 0 1 0 0,2-4 0 0 0,2-8-5184 0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2.6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497 1 9215 0 0,'-1'1'422'0'0,"-6"7"106"0"0,0 0 0 0 0,0 0 1 0 0,-1-1-1 0 0,1 0 0 0 0,-10 6 1 0 0,4-3 4873 0 0,-15 15 0 0 0,-129 165-3433 0 0,14 12-1958 0 0,116-162 141 0 0,14-22-90 0 0,2-3 60 0 0,1 0 1 0 0,1 1 0 0 0,-13 27-1 0 0,17-31-106 0 0,1-2-40 0 0,4-8-104 0 0,2-2-1467 0 0,2-1 1131 0 0,-1 0 0 0 0,0 0 0 0 0,0-1-1 0 0,1 1 1 0 0,3-3 0 0 0,9-7-5318 0 0,2 1-1128 0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0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3223 0 0,'0'4'105'0'0,"7"14"10335"0"0,-4-11-7483 0 0,5 5 1849 0 0,5 3-2703 0 0,5 7-1665 0 0,-13-14-364 0 0,-1-1 0 0 0,1 1 0 0 0,-2 0 0 0 0,1 0 0 0 0,-1 1 0 0 0,0-1-1 0 0,-1 1 1 0 0,0-1 0 0 0,0 1 0 0 0,-1 0 0 0 0,0 0 0 0 0,-1 12 0 0 0,-2 2 209 0 0,-1-1 1 0 0,0 0-1 0 0,-10 28 1 0 0,2-6-87 0 0,-23 96 231 0 0,26-85-157 0 0,8-54-301 0 0,0 1-1 0 0,0 0 1 0 0,1-1-1 0 0,-1 1 1 0 0,0-1-1 0 0,0 1 1 0 0,1-1-1 0 0,-1 1 1 0 0,1-1-1 0 0,0 0 1 0 0,-1 1 0 0 0,1-1-1 0 0,0 1 1 0 0,0-1-1 0 0,0 0 1 0 0,0 0-1 0 0,0 1 1 0 0,0-1-1 0 0,0 0 1 0 0,0 0-1 0 0,0 0 1 0 0,0 0-1 0 0,1 0 1 0 0,-1-1-1 0 0,0 1 1 0 0,1 0 0 0 0,2 0-1 0 0,-1 1-200 0 0,0-1-1 0 0,0 0 1 0 0,0 0 0 0 0,0 0-1 0 0,1 0 1 0 0,-1-1 0 0 0,0 0-1 0 0,0 1 1 0 0,1-1 0 0 0,-1 0-1 0 0,4-1 1 0 0,-1 0-513 0 0,0-1 0 0 0,0 0 0 0 0,0 0 0 0 0,-1 0 0 0 0,6-4 1 0 0,-8 5 369 0 0,-1 0 1 0 0,0-1-1 0 0,0 1 1 0 0,0-1-1 0 0,0 1 1 0 0,0-1-1 0 0,0 0 1 0 0,0 0-1 0 0,-1 0 1 0 0,1 0-1 0 0,-1 0 1 0 0,1 0-1 0 0,1-5 1 0 0,0-14-2050 0 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4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 17 2759 0 0,'-7'9'21445'0'0,"9"-7"-19578"0"0,2 0-1789 0 0,0 0-1 0 0,0-1 1 0 0,0 1-1 0 0,1-1 1 0 0,-1 0 0 0 0,0 0-1 0 0,0 0 1 0 0,1-1-1 0 0,-1 1 1 0 0,9-1-1 0 0,5-2-3 0 0,26-4-1 0 0,-20 2 18 0 0,234-23-445 0 0,-243 27-125 0 0,1 0-1 0 0,-1 1 1 0 0,1 1-1 0 0,-1 0 1 0 0,17 5-1 0 0,-30-6-20 0 0,4 1 174 0 0,-1-1-1153 0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0 7831 0 0,'8'27'601'0'0,"-4"-1"3450"0"0,0 1 4365 0 0,0 0-6551 0 0,-1 0-1 0 0,-2 33 0 0 0,0-22-1301 0 0,-10 280-735 0 0,8-292 155 0 0,-10 80-241 0 0,5-60 201 0 0,5-33 62 0 0,0-7 10 0 0,0 0 0 0 0,1 0 0 0 0,-1 0 0 0 0,2 9 0 0 0,-1-13 465 0 0,1-4-434 0 0,0 1 1 0 0,0-1-1 0 0,0 1 1 0 0,-1-1-1 0 0,1 0 0 0 0,-1 0 1 0 0,1 1-1 0 0,-1-4 1 0 0,1 3-1 0 0,13-48-77 0 0,2 0 1 0 0,2 0-1 0 0,44-82 0 0 0,-55 119-44 0 0,1-1 0 0 0,19-23 0 0 0,-23 32 58 0 0,-1 1 0 0 0,1 0 0 0 0,0 1 0 0 0,0-1 0 0 0,0 1 0 0 0,0 0 1 0 0,1 0-1 0 0,-1 0 0 0 0,1 0 0 0 0,0 1 0 0 0,-1 0 0 0 0,8-3 0 0 0,2 4-31 0 0,-12 1 53 0 0,0 1-1 0 0,0-1 1 0 0,0 1 0 0 0,0 0-1 0 0,0-1 1 0 0,0 1-1 0 0,0 0 1 0 0,0 0 0 0 0,-1 0-1 0 0,1 0 1 0 0,0 0-1 0 0,-1 1 1 0 0,1-1 0 0 0,1 3-1 0 0,1-1 18 0 0,-2 1 0 0 0,1 0 0 0 0,0 0 0 0 0,-1 0 0 0 0,0 0 0 0 0,2 5 0 0 0,1 4 37 0 0,-1 0 1 0 0,0 0 0 0 0,2 20-1 0 0,-1 5-48 0 0,-2 58 0 0 0,-4-64-51 0 0,2-1-1 0 0,1 0 1 0 0,9 40-1 0 0,-9-65-10 0 0,0 1 0 0 0,0-1 0 0 0,1 0 0 0 0,0 0 0 0 0,0-1 0 0 0,0 1 0 0 0,1-1 0 0 0,7 9 0 0 0,-10-12 3 0 0,1 0 0 0 0,-1-1 0 0 0,1 1 1 0 0,0 0-1 0 0,-1-1 0 0 0,1 1 0 0 0,0-1 0 0 0,0 0 0 0 0,0 0 1 0 0,0 1-1 0 0,0-1 0 0 0,0 0 0 0 0,1-1 0 0 0,-1 1 0 0 0,0 0 1 0 0,0-1-1 0 0,1 1 0 0 0,-1-1 0 0 0,0 0 0 0 0,1 0 1 0 0,-1 0-1 0 0,0 0 0 0 0,1 0 0 0 0,-1 0 0 0 0,0 0 0 0 0,1-1 1 0 0,1 0-1 0 0,1-2-395 0 0,0 1 1 0 0,0-1 0 0 0,0 0-1 0 0,0 0 1 0 0,7-8-1 0 0,10-10-5266 0 0,0-4-1674 0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4.1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18687 0 0,'0'0'1692'0'0,"1"3"-1393"0"0,1 2-165 0 0,1 0-1 0 0,0 0 1 0 0,0-1 0 0 0,0 1 0 0 0,0-1 0 0 0,1 1-1 0 0,0-1 1 0 0,5 5 0 0 0,41 29 1508 0 0,-7-6-1506 0 0,95 94 228 0 0,-105-92-76 0 0,56 74-1 0 0,-80-94-258 0 0,0 0 0 0 0,-2 1 0 0 0,0 0 0 0 0,-1 0 0 0 0,0 1 0 0 0,-1 0 0 0 0,-1 0 1 0 0,0 0-1 0 0,-1 0 0 0 0,-1 1 0 0 0,-1-1 0 0 0,0 1 0 0 0,-1-1 0 0 0,-4 29 0 0 0,1-25 106 0 0,0 0 0 0 0,-2 0 0 0 0,0 0 0 0 0,-1 0 0 0 0,-1-1 0 0 0,-1 0 0 0 0,-1-1 0 0 0,0 1 0 0 0,-1-2 0 0 0,-1 1 0 0 0,-20 23 0 0 0,6-15 534 0 0,0-1 0 0 0,-34 25 0 0 0,-59 37 609 0 0,78-58-1499 0 0,33-26-926 0 0,15-15-3157 0 0,8-1 2438 0 0,3-2-49 0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4.6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 0 2303 0 0,'-22'20'21256'0'0,"23"-19"-21141"0"0,0 0-1 0 0,1 0 1 0 0,-1 0-1 0 0,0-1 0 0 0,1 1 1 0 0,-1 0-1 0 0,1-1 1 0 0,0 1-1 0 0,-1-1 1 0 0,1 1-1 0 0,-1-1 1 0 0,4 0-1 0 0,21 1 155 0 0,-19-1-98 0 0,133-8 835 0 0,-25 0-356 0 0,-93 8-1209 0 0,0 1 0 0 0,0 0 0 0 0,0 2-1 0 0,-1 1 1 0 0,0 1 0 0 0,1 1 0 0 0,31 12 0 0 0,-11-7-7648 0 0,-24-5 5775 0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5.2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146 1070 2303 0 0,'0'0'102'0'0,"-2"1"-1"0"0,1 0-55 0 0,0 0 0 0 0,-1 0 0 0 0,0 0 0 0 0,1 0 0 0 0,-1 0-1 0 0,1 0 1 0 0,-1-1 0 0 0,0 1 0 0 0,0-1 0 0 0,1 1 0 0 0,-1-1 0 0 0,0 0 0 0 0,0 0 0 0 0,1 0 0 0 0,-1 0-1 0 0,0 0 1 0 0,-2 0 0 0 0,-9-1 3793 0 0,11 2-3834 0 0,1-1-1 0 0,0 0 1 0 0,-1 1-1 0 0,1-1 1 0 0,0 1 0 0 0,-1 0-1 0 0,1-1 1 0 0,0 1-1 0 0,0 0 1 0 0,-1 0-1 0 0,1-1 1 0 0,0 1-1 0 0,0 0 1 0 0,0 0-1 0 0,0 0 1 0 0,0 1-1 0 0,0-1 1 0 0,1 0-1 0 0,-1 0 1 0 0,0 0-1 0 0,0 1 1 0 0,1-1-1 0 0,-1 0 1 0 0,1 1-1 0 0,-1-1 1 0 0,1 0 0 0 0,0 1-1 0 0,-1-1 1 0 0,1 1-1 0 0,0-1 1 0 0,0 1-1 0 0,0-1 1 0 0,0 0-1 0 0,1 3 1 0 0,-1 3 932 0 0,1 0 0 0 0,0-1 0 0 0,0 1-1 0 0,0 0 1 0 0,5 11 0 0 0,-4-13 97 0 0,1 0 0 0 0,0-1 1 0 0,6 9-1 0 0,-4-8 1136 0 0,6-3-507 0 0,-10-2-1568 0 0,0 0 0 0 0,0 1 0 0 0,0-1 0 0 0,0 0 1 0 0,0 0-1 0 0,0 0 0 0 0,0 0 0 0 0,0 0 0 0 0,0 0 0 0 0,0 0 0 0 0,0 0 0 0 0,1-1 0 0 0,-1 1 1 0 0,0 0-1 0 0,0-1 0 0 0,0 1 0 0 0,0-1 0 0 0,0 1 0 0 0,1-2 0 0 0,2-1 24 0 0,0-1-1 0 0,0 0 1 0 0,0 0-1 0 0,0 0 1 0 0,-1-1-1 0 0,0 1 1 0 0,0-1-1 0 0,0 0 0 0 0,0 0 1 0 0,-1 0-1 0 0,1 0 1 0 0,1-10-1 0 0,1 0 7 0 0,-2 0 0 0 0,0 0-1 0 0,2-23 1 0 0,-5 9-7 0 0,0 0 0 0 0,-2 0-1 0 0,-1 0 1 0 0,-10-41 0 0 0,-38-112 348 0 0,12 52 161 0 0,-40-150 619 0 0,76 271-1232 0 0,1-1 0 0 0,0 1 0 0 0,1-1 1 0 0,0 1-1 0 0,0-1 0 0 0,1 0 0 0 0,1-10 0 0 0,0 15-8 0 0,0 0-1 0 0,0 1 0 0 0,0-1 0 0 0,1 1 0 0 0,-1-1 0 0 0,1 1 1 0 0,0 0-1 0 0,0 0 0 0 0,1 0 0 0 0,-1 0 0 0 0,1 0 0 0 0,0 0 0 0 0,0 1 1 0 0,0-1-1 0 0,1 1 0 0 0,5-5 0 0 0,5-1 0 0 0,0 0-1 0 0,1 1 1 0 0,-1 1-1 0 0,2 0 1 0 0,-1 1 0 0 0,21-6-1 0 0,5 2 12 0 0,54-6 0 0 0,-31 6-14 0 0,-26 4-23 0 0,0 1 0 0 0,0 1 0 0 0,60 3-1 0 0,-78 3 5 0 0,50 6-116 0 0,-62-7 11 0 0,0 1 0 0 0,-1 0-1 0 0,1 0 1 0 0,-1 1 0 0 0,0 0 0 0 0,11 6 0 0 0,-16-8-394 0 0,-2 3 192 0 0,0 1 0 0 0,0-1 0 0 0,0 0 0 0 0,0 0 0 0 0,-1 1 0 0 0,0-1 0 0 0,0 0 0 0 0,0 0 0 0 0,-1 0 0 0 0,1 0 0 0 0,-1 0 0 0 0,0-1 0 0 0,0 1 0 0 0,0 0 0 0 0,0-1 0 0 0,-1 1 0 0 0,0-1 0 0 0,-4 5 0 0 0,-16 12-1972 0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5.6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62 1 3679 0 0,'-9'8'465'0'0,"-21"18"-706"0"0,7-12 17300 0 0,25-12-16972 0 0,0-1 1 0 0,-1 1-1 0 0,1-1 0 0 0,0 0 1 0 0,0 1-1 0 0,-1-1 1 0 0,1 0-1 0 0,0 0 0 0 0,0 0 1 0 0,3 1-1 0 0,10 3 461 0 0,1-1 0 0 0,-1-1-1 0 0,1 0 1 0 0,25 1 0 0 0,-36-4-371 0 0,20 2 423 0 0,-16-2-389 0 0,-1 1-1 0 0,0-1 1 0 0,1 2-1 0 0,-1-1 0 0 0,15 6 1 0 0,-4-1 115 0 0,26 6 0 0 0,-25-8-227 0 0,25 10-1 0 0,-18-6-127 0 0,1-1 1 0 0,1 0-1 0 0,48 3 0 0 0,-45-7-168 0 0,-17-2-1007 0 0,-1-1 0 0 0,1-1-1 0 0,0 0 1 0 0,28-6 0 0 0,-28 4-895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6.3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1 151 7975 0 0,'0'0'1011'0'0,"1"-1"-159"0"0,29-35 3094 0 0,-16 17-3150 0 0,12-22-1 0 0,-23 36-698 0 0,1-1 0 0 0,0 1 0 0 0,0 1 0 0 0,1-1 0 0 0,0 1 0 0 0,5-5 0 0 0,5-5 152 0 0,-13 13 431 0 0,0 2-453 0 0,1 0-155 0 0,-1 0-1 0 0,1 0 1 0 0,-1 1 0 0 0,0 0 0 0 0,0-1 0 0 0,0 1-1 0 0,0 0 1 0 0,0 0 0 0 0,0 0 0 0 0,0 0 0 0 0,0 0-1 0 0,-1 1 1 0 0,1-1 0 0 0,-1 0 0 0 0,0 1 0 0 0,0-1-1 0 0,0 1 1 0 0,0-1 0 0 0,1 5 0 0 0,2 8 161 0 0,-1 0 1 0 0,2 21-1 0 0,-3-20-118 0 0,3 15-65 0 0,16 95 58 0 0,-17-109-107 0 0,1 0-1 0 0,1 0 1 0 0,1 0 0 0 0,0-1 0 0 0,11 18-1 0 0,-14-26-10 0 0,1-1 0 0 0,0 0-1 0 0,0 0 1 0 0,0 0 0 0 0,1-1-1 0 0,0 0 1 0 0,0 0 0 0 0,1 0-1 0 0,0-1 1 0 0,0 0 0 0 0,0 0 0 0 0,1-1-1 0 0,-1 1 1 0 0,1-2 0 0 0,0 1-1 0 0,0-1 1 0 0,0-1 0 0 0,1 1-1 0 0,-1-1 1 0 0,1-1 0 0 0,10 1 0 0 0,-6 0-346 0 0,1-2 0 0 0,0 0 1 0 0,-1 0-1 0 0,1-1 1 0 0,24-5-1 0 0,-36 5-104 0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09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125 8 2303 0 0,'-2'0'167'0'0,"-28"-7"20945"0"0,26 7-20335 0 0,3 0-754 0 0,0 0 0 0 0,0 1-1 0 0,0-1 1 0 0,0 0 0 0 0,0 1 0 0 0,0-1-1 0 0,0 1 1 0 0,0-1 0 0 0,1 1 0 0 0,-1 0-1 0 0,0-1 1 0 0,0 1 0 0 0,1 0 0 0 0,-1-1-1 0 0,0 1 1 0 0,1 0 0 0 0,-1 0 0 0 0,1 0-1 0 0,-1 0 1 0 0,1-1 0 0 0,-1 3 0 0 0,-9 21 14 0 0,10-22-23 0 0,-14 48 522 0 0,-11 81 0 0 0,14-63-332 0 0,-1 94 0 0 0,13-152-155 0 0,-1-1 0 0 0,1 1 0 0 0,1 0 1 0 0,0 0-1 0 0,0-1 0 0 0,1 1 0 0 0,0-1 0 0 0,6 13 0 0 0,-6-17-19 0 0,-1 0-1 0 0,1 0 1 0 0,0 0-1 0 0,1-1 1 0 0,-1 1-1 0 0,1-1 1 0 0,0 0-1 0 0,0 0 1 0 0,0 0-1 0 0,0-1 1 0 0,1 1-1 0 0,0-1 1 0 0,-1 0-1 0 0,1-1 1 0 0,0 1 0 0 0,6 2-1 0 0,1-1-56 0 0,0 0 0 0 0,1-1-1 0 0,-1 0 1 0 0,0-1 0 0 0,1-1 0 0 0,-1 0 0 0 0,1 0-1 0 0,0-1 1 0 0,-1-1 0 0 0,1 0 0 0 0,-1-1 0 0 0,1 0-1 0 0,-1-1 1 0 0,14-4 0 0 0,-6-2-1204 0 0,28-14 1 0 0,-6-5-7153 0 0,-26 16 1427 0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4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2303 0 0,'2'1'167'0'0,"37"21"9958"0"0,32 21 3389 0 0,-39-17-10688 0 0,-25-20-3160 0 0,0 1 1 0 0,7 11-1 0 0,0 4 390 0 0,-1 1 0 0 0,-1 0 0 0 0,-1 1 0 0 0,15 49 0 0 0,-18-46-133 0 0,2 0-1 0 0,1 0 1 0 0,26 44-1 0 0,-32-63 17 0 0,0-1 0 0 0,0 0-1 0 0,1 0 1 0 0,0 0 0 0 0,13 10-1 0 0,-18-15 15 0 0,1-1 0 0 0,0 1 0 0 0,0-1-1 0 0,0 0 1 0 0,0 0 0 0 0,1 0-1 0 0,-1 0 1 0 0,0 0 0 0 0,0-1 0 0 0,1 1-1 0 0,-1-1 1 0 0,0 1 0 0 0,1-1-1 0 0,-1 0 1 0 0,0 0 0 0 0,1 0 0 0 0,-1 0-1 0 0,0 0 1 0 0,1-1 0 0 0,-1 1-1 0 0,0-1 1 0 0,1 1 0 0 0,-1-1 0 0 0,0 0-1 0 0,0 0 1 0 0,0 0 0 0 0,4-3-1 0 0,-1 1-581 0 0,-1 0 0 0 0,0-1 0 0 0,0 0 0 0 0,0 0 0 0 0,0 0-1 0 0,0 0 1 0 0,-1-1 0 0 0,5-7 0 0 0,3-10-7034 0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8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255 270 23759 0 0,'-2'1'1091'0'0,"0"1"-717"0"0,-13 7 638 0 0,14-9-956 0 0,-6 4 53 0 0,1 1 0 0 0,-1-1 0 0 0,1 1 0 0 0,0 0 0 0 0,1 1 0 0 0,-1-1 0 0 0,1 1 0 0 0,0 0 0 0 0,-5 8 0 0 0,-4 10 758 0 0,-15 32 1 0 0,1-2-346 0 0,8-20-638 0 0,-3 6-530 0 0,-31 70 0 0 0,54-108 489 0 0,-1 0 0 0 0,0-1 0 0 0,1 1-1 0 0,-1 0 1 0 0,1 0 0 0 0,0 0 0 0 0,-1 0 0 0 0,1-1 0 0 0,0 1-1 0 0,0 0 1 0 0,0 0 0 0 0,0 0 0 0 0,1 0 0 0 0,-1 0 0 0 0,1 2-1 0 0,13-8-1279 0 0,-9 2 537 0 0,1-1 1 0 0,-1 0-1 0 0,9-6 1 0 0,2-4-1143 0 0</inkml:trace>
  <inkml:trace contextRef="#ctx0" brushRef="#br0" timeOffset="1">298 1 8751 0 0,'7'12'262'0'0,"0"1"0"0"0,1-1 0 0 0,0-1-1 0 0,1 0 1 0 0,13 13 0 0 0,3 1 4388 0 0,21 21 5412 0 0,-12-18-7229 0 0,-10-11-2767 0 0,0 1 0 0 0,-1 2-1 0 0,-1 0 1 0 0,34 40 0 0 0,-48-50-63 0 0,-1 0 1 0 0,0 0-1 0 0,-1 1 1 0 0,0-1-1 0 0,-1 1 0 0 0,0 1 1 0 0,0-1-1 0 0,-1 1 1 0 0,-1 0-1 0 0,0 0 0 0 0,-1 0 1 0 0,0 0-1 0 0,-1 0 1 0 0,0 17-1 0 0,-2-6-20 0 0,-1 0 0 0 0,-1-1 0 0 0,-2 1 1 0 0,0-1-1 0 0,-1 0 0 0 0,-1-1 0 0 0,-1 1 0 0 0,0-1 0 0 0,-2-1 0 0 0,-1 0 0 0 0,0 0 0 0 0,-2-1 1 0 0,0-1-1 0 0,-28 31 0 0 0,34-43-42 0 0,0 0 1 0 0,0 0-1 0 0,-1-1 1 0 0,0 0-1 0 0,0 0 1 0 0,0-1-1 0 0,-1 0 1 0 0,-14 5-1 0 0,21-8-417 0 0,-5-15-3435 0 0,2-2 2054 0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7.9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0 183 2303 0 0,'3'16'15254'0'0,"-1"-15"-14806"0"0,-1 0-1 0 0,1 0 1 0 0,-1 0 0 0 0,1-1 0 0 0,-1 1 0 0 0,1 0-1 0 0,-1-1 1 0 0,4 1 0 0 0,5 1-901 0 0,0-1-1 0 0,14 0 1 0 0,-16 0 2049 0 0,106-5 698 0 0,-23 0-1191 0 0,82-2 127 0 0,-54 1-969 0 0,-41 3-165 0 0,96-1-88 0 0,86 10 113 0 0,167 6 398 0 0,205-9 234 0 0,-1-30-48 0 0,-564 23-635 0 0,1022-63 620 0 0,161-6-564 0 0,-687 47-389 0 0,-118 9-571 0 0,-379 13 644 0 0,173 3-803 0 0,-54 12-1058 0 0,-182-12 1143 0 0,3 0 1664 0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9.0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97 3223 0 0,'2'-1'240'0'0,"56"-39"9413"0"0,-40 27-7359 0 0,6-12-18 0 0,-20 23-2002 0 0,0-1 0 0 0,-1 1 1 0 0,1 0-1 0 0,0 1 0 0 0,0-1 0 0 0,0 1 0 0 0,0-1 1 0 0,6 0-1 0 0,-9 2 229 0 0,13 1 1583 0 0,-12 0-1908 0 0,1 1 0 0 0,-1-1-1 0 0,1 1 1 0 0,-1 0 0 0 0,0-1 0 0 0,0 1-1 0 0,0 1 1 0 0,0-1 0 0 0,0 0 0 0 0,0 0-1 0 0,-1 1 1 0 0,1-1 0 0 0,-1 1 0 0 0,0-1-1 0 0,0 1 1 0 0,1-1 0 0 0,-2 1 0 0 0,1 0-1 0 0,1 5 1 0 0,0 4 103 0 0,-1 0 0 0 0,-1-1 0 0 0,-1 21-1 0 0,0-5 57 0 0,12 245 132 0 0,-1 64 63 0 0,-11-288-531 0 0,-2 0 1 0 0,-3 0-1 0 0,-14 62 0 0 0,14-92 52 0 0,-1 2 6 0 0,7-18 23 0 0,4-10 63 0 0,35-69-618 0 0,4 1 0 0 0,3 3 0 0 0,88-109 0 0 0,-117 163 201 0 0,20-19-1 0 0,-29 31 154 0 0,-1 0 0 0 0,2 1 0 0 0,-1 0 0 0 0,1 0 0 0 0,12-5 0 0 0,-19 11 117 0 0,-1 0-1 0 0,1-1 0 0 0,0 1 1 0 0,0 0-1 0 0,-1 1 0 0 0,1-1 0 0 0,0 0 1 0 0,0 0-1 0 0,-1 1 0 0 0,1-1 0 0 0,0 1 1 0 0,-1 0-1 0 0,1-1 0 0 0,0 1 0 0 0,-1 0 1 0 0,1 0-1 0 0,-1 0 0 0 0,1 0 0 0 0,1 2 1 0 0,-2-2 17 0 0,0 0 1 0 0,-1-1-1 0 0,1 1 0 0 0,-1 0 1 0 0,1 0-1 0 0,-1 0 1 0 0,1 0-1 0 0,-1 0 0 0 0,1 0 1 0 0,-1 0-1 0 0,0 0 1 0 0,0 0-1 0 0,1-1 0 0 0,-1 1 1 0 0,0 0-1 0 0,0 2 1 0 0,1 2 40 0 0,2 13 46 0 0,0 0 0 0 0,0 0 0 0 0,-2 1-1 0 0,-1 19 1 0 0,-9 77 624 0 0,2-34-490 0 0,5-56-235 0 0,0 66 1 0 0,2-80-4 0 0,1-1 0 0 0,0 0-1 0 0,1 0 1 0 0,1 0-1 0 0,-1 0 1 0 0,8 17 0 0 0,-9-25-27 0 0,0 0 1 0 0,0 0 0 0 0,0 0 0 0 0,0 0-1 0 0,1 0 1 0 0,-1 0 0 0 0,1 0 0 0 0,-1 0-1 0 0,1 0 1 0 0,0-1 0 0 0,-1 1 0 0 0,1-1-1 0 0,0 0 1 0 0,0 1 0 0 0,0-1 0 0 0,0 0-1 0 0,0 0 1 0 0,0 0 0 0 0,1 0 0 0 0,-1 0-1 0 0,0-1 1 0 0,1 1 0 0 0,-1-1 0 0 0,0 0-1 0 0,0 1 1 0 0,1-1 0 0 0,-1 0 0 0 0,1 0-1 0 0,-1 0 1 0 0,0-1 0 0 0,4 0 0 0 0,2-1-441 0 0,0 0 1 0 0,0-1 0 0 0,0 0-1 0 0,-1-1 1 0 0,1 0 0 0 0,-1 0-1 0 0,12-9 1 0 0,13-11-5352 0 0,2-4-1616 0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7.5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1334 3743 0 0,'1'3'167'0'0,"6"14"-7"0"0,7 25 1492 0 0,-13-40-773 0 0,0 1-30 0 0,15 36 1076 0 0,-15-37-1318 0 0,7 8 586 0 0,-7-9-1029 0 0,0 0 0 0 0,0 0-1 0 0,1 0 1 0 0,-1 0 0 0 0,0 0-1 0 0,0 0 1 0 0,1-1 0 0 0,-1 1-1 0 0,0 0 1 0 0,1-1 0 0 0,-1 1-1 0 0,1-1 1 0 0,-1 1 0 0 0,0-1-1 0 0,1 0 1 0 0,-1 0 0 0 0,1 1-1 0 0,1-1 1 0 0,0-1 29 0 0,0 1 0 0 0,0 0 0 0 0,0-1 0 0 0,-1 0 0 0 0,1 0 0 0 0,0 0 1 0 0,0 0-1 0 0,4-2 0 0 0,-1-1 47 0 0,0 0-1 0 0,0 0 1 0 0,0-1 0 0 0,-1 0 0 0 0,1 1 0 0 0,8-12 0 0 0,-9 9-138 0 0,-1-1 0 0 0,1 0 0 0 0,-1 0 0 0 0,-1 0 0 0 0,1 0 1 0 0,-1-1-1 0 0,-1 1 0 0 0,0-1 0 0 0,0 0 0 0 0,0 1 0 0 0,-1-1 0 0 0,0-10 0 0 0,-1-13-42 0 0,-2 0-1 0 0,-6-33 1 0 0,5 39 22 0 0,-34-169 850 0 0,4 21 21 0 0,20 94-631 0 0,-9-96-16 0 0,20 143-282 0 0,2 1-1 0 0,1-1 1 0 0,1 1-1 0 0,2 0 1 0 0,1 0-1 0 0,2 0 1 0 0,12-38-1 0 0,-14 57-23 0 0,-2 1 0 0 0,1 1 0 0 0,0 1 0 0 0,1-1 0 0 0,1 0 0 0 0,-1 1 0 0 0,1 0 0 0 0,1 1 0 0 0,14-18 0 0 0,-14 20-23 0 0,1-1 0 0 0,-1 1 0 0 0,1 0 0 0 0,1 1-1 0 0,-1 0 1 0 0,1 0 0 0 0,18-8 0 0 0,0 2-52 0 0,-20 8 64 0 0,0 1-1 0 0,0 0 1 0 0,0 1-1 0 0,1-1 1 0 0,-1 1-1 0 0,1 1 1 0 0,11-2-1 0 0,-10 3-4 0 0,-1 0 0 0 0,0 0 1 0 0,0 1-1 0 0,0 0 0 0 0,0 0 0 0 0,15 6 0 0 0,-18-6-10 0 0,-1 1 0 0 0,1 1 1 0 0,-1-1-1 0 0,0 0 0 0 0,0 1 0 0 0,0 0 0 0 0,0 0 0 0 0,0 0 0 0 0,0 1 0 0 0,-1-1 0 0 0,0 1 0 0 0,5 6 0 0 0,-1 2-89 0 0,0 0-1 0 0,-1 0 1 0 0,0 0-1 0 0,-1 1 1 0 0,0 0-1 0 0,-1 0 1 0 0,-1 0 0 0 0,0 0-1 0 0,1 16 1 0 0,-2-9-755 0 0,-2 36 0 0 0,-9 20-4433 0 0,1-36-300 0 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7.8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0 149 18743 0 0,'0'0'1699'0'0,"3"-1"-1399"0"0,16-4 1005 0 0,33-13 0 0 0,-9 3-485 0 0,154-45-220 0 0,6 17-837 0 0,-182 40-170 0 0,0 1 1 0 0,0 1-1 0 0,0 1 0 0 0,0 1 1 0 0,0 0-1 0 0,0 2 1 0 0,-1 0-1 0 0,28 9 0 0 0,-21-3-732 0 0,0-1 0 0 0,43 5 0 0 0,-63-11 869 0 0,1-2 0 0 0,-1 1 0 0 0,1-1 0 0 0,0 0 0 0 0,-1-1 0 0 0,1 1 0 0 0,-1-2 0 0 0,1 1 0 0 0,-1-1 0 0 0,0 0 0 0 0,1 0 0 0 0,-1-1 1 0 0,0 0-1 0 0,10-7 0 0 0,-2-1-1076 0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8.2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548 22 4143 0 0,'0'-1'5823'0'0,"-1"-10"-24"0"0,0 10-5739 0 0,0 1 1 0 0,1-1 0 0 0,-1 0 0 0 0,0 0 0 0 0,0 1-1 0 0,0-1 1 0 0,0 0 0 0 0,0 1 0 0 0,0-1 0 0 0,1 1 0 0 0,-1-1-1 0 0,0 1 1 0 0,-1-1 0 0 0,1 1 0 0 0,0 0 0 0 0,0 0-1 0 0,0-1 1 0 0,0 1 0 0 0,-1 0 0 0 0,-22 4 381 0 0,18-2-388 0 0,-3 0 7 0 0,1 1 0 0 0,0 1 0 0 0,1-1 1 0 0,-1 1-1 0 0,0 0 0 0 0,1 1 0 0 0,0 0 1 0 0,-11 10-1 0 0,1 0 3 0 0,2 2-1 0 0,-16 19 1 0 0,-12 20 217 0 0,2 3-1 0 0,4 1 1 0 0,1 2-1 0 0,-26 68 1 0 0,31-54-58 0 0,3 1 1 0 0,3 2 0 0 0,-16 97 0 0 0,37-153 24 0 0,1 0 0 0 0,1 0 0 0 0,1 27 0 0 0,2-39-128 0 0,-1-1 1 0 0,2 0 0 0 0,-1 0 0 0 0,2 0 0 0 0,-1 0-1 0 0,1 0 1 0 0,1-1 0 0 0,0 1 0 0 0,7 13-1 0 0,-6-16-86 0 0,-1-2-1 0 0,1 1 0 0 0,0 0 0 0 0,1-1 0 0 0,-1 0 0 0 0,1 0 0 0 0,0-1 0 0 0,0 0 0 0 0,0 0 0 0 0,1 0 1 0 0,-1 0-1 0 0,12 3 0 0 0,-2-1-79 0 0,1-1 1 0 0,-1-1-1 0 0,1 0 1 0 0,24 1-1 0 0,-32-4-482 0 0,1-1-1 0 0,-1 0 0 0 0,1-1 1 0 0,-1 0-1 0 0,0 0 1 0 0,1-1-1 0 0,-1-1 0 0 0,11-3 1 0 0,2-3-6211 0 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8.5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10591 0 0,'0'0'3403'0'0,"22"37"5906"0"0,-3-1-9420 0 0,-1 0 0 0 0,13 40 0 0 0,-28-66 67 0 0,45 116-815 0 0,-37-99 583 0 0,2-1 0 0 0,28 40 0 0 0,-32-52 267 0 0,2 0 0 0 0,0-1 0 0 0,0 0 0 0 0,1-1-1 0 0,1-1 1 0 0,17 14 0 0 0,-19-17-43 0 0,-1 0 1 0 0,9 12-1 0 0,-11-12-17 0 0,2-3-848 0 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8.9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401 0 20559 0 0,'-2'2'943'0'0,"-14"16"-336"0"0,1 1 1 0 0,1 0 0 0 0,-15 27-1 0 0,-17 25 396 0 0,1-6-1067 0 0,-51 101-1 0 0,82-141 55 0 0,-85 166-184 0 0,95-183 185 0 0,0 0 4 0 0,1 0 0 0 0,-1 0 0 0 0,2 0-1 0 0,-5 15 1 0 0,7-22-35 0 0,0-1 0 0 0,0 0 0 0 0,0 1 1 0 0,0-1-1 0 0,-1 0 0 0 0,1 1 0 0 0,0-1 0 0 0,0 1 0 0 0,0-1 0 0 0,0 0 0 0 0,0 1 0 0 0,0-1 0 0 0,0 0 1 0 0,0 1-1 0 0,0-1 0 0 0,0 0 0 0 0,0 1 0 0 0,1-1 0 0 0,-1 0 0 0 0,0 1 0 0 0,0-1 0 0 0,0 0 0 0 0,0 1 1 0 0,0-1-1 0 0,1 0 0 0 0,-1 1 0 0 0,0-1 0 0 0,0 0 0 0 0,1 1 0 0 0,10 0-755 0 0,-7-2 544 0 0,-1 0 0 0 0,0 0 0 0 0,0-1 1 0 0,0 1-1 0 0,0-1 0 0 0,0 1 0 0 0,0-1 0 0 0,-1 0 0 0 0,1 0 0 0 0,0 0 0 0 0,-1-1 0 0 0,0 1 0 0 0,1-1 0 0 0,-1 1 0 0 0,3-6 1 0 0,11-13-1632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6.7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409 7 3223 0 0,'-1'-1'240'0'0,"-10"-1"1832"0"0,-11-1 8853 0 0,16 3-7866 0 0,-20 22-468 0 0,25-22-2585 0 0,-3 4 91 0 0,1-1 0 0 0,-1 1 0 0 0,1 0 1 0 0,-1 0-1 0 0,-2 6 0 0 0,4-7-68 0 0,-1 0-1 0 0,1 0 1 0 0,-1 0-1 0 0,1-1 1 0 0,-1 1-1 0 0,-4 3 1 0 0,-11 11 187 0 0,-78 108 562 0 0,26-32-536 0 0,-14 14-751 0 0,73-90 333 0 0,2-2-1898 0 0,1-6-3860 0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9.32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279 1 5527 0 0,'-2'21'-367'0'0,"-2"1"4177"0"0,-1 12 7585 0 0,0 35-7796 0 0,-12 137 62 0 0,-18 102-7978 0 0,35-300 3863 0 0,-1-1 0 0 0,1 0-1 0 0,1 11 1 0 0,1 5-4550 0 0</inkml:trace>
  <inkml:trace contextRef="#ctx0" brushRef="#br0" timeOffset="1">38 404 18023 0 0,'-1'1'827'0'0,"-1"2"-412"0"0,0 0-336 0 0,1-1 0 0 0,-1 0 0 0 0,0 0 0 0 0,0 0-1 0 0,0 0 1 0 0,0 0 0 0 0,-1 0 0 0 0,1 0 0 0 0,0-1 0 0 0,-3 2 0 0 0,3-2 731 0 0,-4 12 2351 0 0,6-13-3149 0 0,-1 1-1 0 0,1-1 0 0 0,0 1 0 0 0,0 0 0 0 0,0-1 0 0 0,0 1 0 0 0,0-1 0 0 0,-1 1 1 0 0,1 0-1 0 0,0-1 0 0 0,0 1 0 0 0,1 0 0 0 0,-1-1 0 0 0,0 1 0 0 0,0 0 1 0 0,0-1-1 0 0,0 1 0 0 0,1-1 0 0 0,-1 1 0 0 0,0 0 0 0 0,0-1 0 0 0,1 1 0 0 0,-1-1 1 0 0,0 1-1 0 0,1-1 0 0 0,-1 1 0 0 0,1-1 0 0 0,-1 1 0 0 0,1-1 0 0 0,-1 0 0 0 0,1 1 1 0 0,-1-1-1 0 0,1 1 0 0 0,1 0-15 0 0,1 1 8 0 0,0 0 0 0 0,1 1-1 0 0,-1-1 1 0 0,1-1 0 0 0,0 1 0 0 0,-1 0 0 0 0,1-1-1 0 0,0 0 1 0 0,0 0 0 0 0,0 0 0 0 0,0 0-1 0 0,0-1 1 0 0,0 0 0 0 0,0 1 0 0 0,0-1 0 0 0,0-1-1 0 0,6 0 1 0 0,5-1 13 0 0,-1-1 0 0 0,1 0 0 0 0,19-9 0 0 0,273-98-1521 0 0,-267 96 814 0 0,42-18-1272 0 0,-31 7-4394 0 0,-40 17 948 0 0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9.70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3679 0 0,'2'1'8120'0'0,"-1"0"-7152"0"0,1 0-1 0 0,0 0 0 0 0,0 0 1 0 0,-1 1-1 0 0,1-1 0 0 0,-1 1 1 0 0,1-1-1 0 0,-1 1 0 0 0,0 0 0 0 0,2 2 1 0 0,10 26 1823 0 0,-8-14-2572 0 0,4 29 1 0 0,-4-4 168 0 0,-1 82 0 0 0,-14 43-219 0 0,0 26-548 0 0,16-163 494 0 0,-5-31-97 0 0,0 0-1 0 0,0 0 0 0 0,0 0 1 0 0,0 0-1 0 0,0 0 1 0 0,0 1-1 0 0,0-1 1 0 0,3-3-1 0 0,1-1 21 0 0,15-27 24 0 0,-1-2 0 0 0,21-52 0 0 0,-5 9-314 0 0,-23 53 164 0 0,18-26 0 0 0,-25 42 69 0 0,1 1 0 0 0,1 0 0 0 0,0 1 0 0 0,0 0 0 0 0,0 0 0 0 0,12-9 0 0 0,-15 14 78 0 0,-3 2-44 0 0,1-1 1 0 0,-1 1-1 0 0,1 0 0 0 0,-1 0 1 0 0,0-1-1 0 0,1 1 1 0 0,-1 0-1 0 0,1 0 0 0 0,-1 0 1 0 0,1 0-1 0 0,-1 1 1 0 0,0-1-1 0 0,1 0 0 0 0,-1 1 1 0 0,0-1-1 0 0,1 1 1 0 0,-1-1-1 0 0,0 1 0 0 0,1-1 1 0 0,-1 1-1 0 0,0 0 1 0 0,0 0-1 0 0,0 0 0 0 0,0 0 1 0 0,1 0-1 0 0,-1 0 1 0 0,-1 0-1 0 0,1 0 0 0 0,0 0 1 0 0,1 2-1 0 0,-1-1 13 0 0,3 3-10 0 0,-1 1 0 0 0,1 0 0 0 0,-2 0-1 0 0,1 1 1 0 0,-1-1 0 0 0,0 1 0 0 0,0-1 0 0 0,-1 1 0 0 0,2 8-1 0 0,-1 10 42 0 0,-1 27 0 0 0,-1-49-59 0 0,-2 48-122 0 0,0 27-299 0 0,3-70 376 0 0,-1 0 0 0 0,2 0-1 0 0,-1 0 1 0 0,1-1 0 0 0,0 1-1 0 0,1 0 1 0 0,4 9 0 0 0,-6-15-8 0 0,0 0 1 0 0,0 0-1 0 0,0 0 0 0 0,0-1 1 0 0,0 1-1 0 0,1 0 0 0 0,-1-1 1 0 0,0 1-1 0 0,1-1 0 0 0,0 1 1 0 0,-1-1-1 0 0,1 0 1 0 0,0 0-1 0 0,0 0 0 0 0,-1 0 1 0 0,1 0-1 0 0,0 0 0 0 0,0 0 1 0 0,0 0-1 0 0,0-1 0 0 0,1 1 1 0 0,-1-1-1 0 0,0 0 1 0 0,0 1-1 0 0,0-1 0 0 0,0 0 1 0 0,0 0-1 0 0,0 0 0 0 0,0-1 1 0 0,1 1-1 0 0,2-1 1 0 0,1-1-342 0 0,1 0 1 0 0,-1-1 0 0 0,0 0 0 0 0,0 0 0 0 0,0 0 0 0 0,0-1-1 0 0,-1 1 1 0 0,1-1 0 0 0,4-5 0 0 0,13-13-1550 0 0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0.0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 17 3679 0 0,'-10'-11'15464'0'0,"51"5"-12216"0"0,-34 7-3205 0 0,0 0 0 0 0,0 1-1 0 0,0 0 1 0 0,0 0 0 0 0,0 1 0 0 0,0-1 0 0 0,-1 1-1 0 0,1 1 1 0 0,-1-1 0 0 0,0 1 0 0 0,0 0-1 0 0,9 9 1 0 0,4 4 86 0 0,-1 1 1 0 0,19 25-1 0 0,-15-15-118 0 0,-2 0 1 0 0,0 1-1 0 0,-3 1 0 0 0,0 1 1 0 0,-2 0-1 0 0,-1 2 0 0 0,-1-1 0 0 0,-3 1 1 0 0,0 1-1 0 0,-2 0 0 0 0,-1 0 1 0 0,3 69-1 0 0,-9-49 64 0 0,-12 97 1 0 0,7-124 137 0 0,-1 1 1 0 0,-1-1-1 0 0,-2 0 1 0 0,-1-1-1 0 0,-16 35 1 0 0,17-45 217 0 0,-1-1 0 0 0,0-1-1 0 0,-1 0 1 0 0,-15 18 0 0 0,17-24-261 0 0,0-1 0 0 0,0 1 0 0 0,-1-1 0 0 0,1 0 0 0 0,-2-1 0 0 0,1 0 0 0 0,-17 7 0 0 0,24-12-338 0 0,-4 0-317 0 0,6-1 438 0 0,0 0 0 0 0,0 0 1 0 0,-1 0-1 0 0,1 0 0 0 0,0 0 1 0 0,-1 0-1 0 0,1 0 1 0 0,0 0-1 0 0,-1 0 0 0 0,1 0 1 0 0,0 0-1 0 0,0 0 0 0 0,-1 0 1 0 0,1 0-1 0 0,0 0 1 0 0,-1 0-1 0 0,1 0 0 0 0,0 0 1 0 0,0 0-1 0 0,-1-1 0 0 0,1 1 1 0 0,0 0-1 0 0,0 0 1 0 0,-1 0-1 0 0,1-1 0 0 0,0 1 1 0 0,0 0-1 0 0,0 0 0 0 0,-1 0 1 0 0,1-1-1 0 0,0 1 1 0 0,0 0-1 0 0,0 0 0 0 0,0-1 1 0 0,-1 1-1 0 0,1 0 1 0 0,0 0-1 0 0,0-1 0 0 0,0 1 1 0 0,0 0-1 0 0,0-1 0 0 0,0 1 1 0 0,0-14-1797 0 0,5-3-77 0 0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0.7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21 4143 0 0,'2'1'9668'0'0,"3"1"-7951"0"0,0 0 0 0 0,0 0 1 0 0,-1-1-1 0 0,1 1 0 0 0,6 0 0 0 0,28 0 1233 0 0,43-10-4736 0 0,-59 5 2636 0 0,99-8-2989 0 0,1 5-4488 0 0,-68 3 2344 0 0,-26-1-749 0 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1.5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1314 18223 0 0,'0'0'836'0'0,"2"0"-18"0"0,1 1-710 0 0,0 0 0 0 0,1-1 1 0 0,-1 1-1 0 0,0-1 0 0 0,1 0 1 0 0,-1 0-1 0 0,0 0 0 0 0,1-1 1 0 0,-1 1-1 0 0,0-1 0 0 0,1 1 1 0 0,-1-1-1 0 0,0 0 0 0 0,0-1 1 0 0,0 1-1 0 0,0 0 0 0 0,0-1 1 0 0,0 0-1 0 0,0 1 0 0 0,0-1 1 0 0,-1 0-1 0 0,1-1 0 0 0,-1 1 1 0 0,3-3-1 0 0,13-9 511 0 0,-13 10-584 0 0,-1 0-1 0 0,1-1 0 0 0,-1 1 0 0 0,1-1 0 0 0,-1 0 0 0 0,-1 0 0 0 0,1 0 1 0 0,-1 0-1 0 0,0-1 0 0 0,0 1 0 0 0,0-1 0 0 0,2-9 0 0 0,2-7 140 0 0,7-47-1 0 0,-12 60-169 0 0,2-22-22 0 0,-1-1 0 0 0,-2-41 0 0 0,-9-65-83 0 0,0 3 48 0 0,7 74 56 0 0,-2-37 35 0 0,12-105 1 0 0,13 92 528 0 0,-20 100-494 0 0,1 1 24 0 0,0 1-1 0 0,1 0 0 0 0,0 0 1 0 0,1 0-1 0 0,-1 0 1 0 0,12-14-1 0 0,-4 7 55 0 0,1 1-1 0 0,20-18 1 0 0,-24 25-152 0 0,0 1 1 0 0,1 1-1 0 0,0-1 1 0 0,0 1-1 0 0,0 1 0 0 0,1 0 1 0 0,0 1-1 0 0,-1 0 1 0 0,2 0-1 0 0,-1 1 0 0 0,0 1 1 0 0,1 0-1 0 0,-1 0 1 0 0,19 1-1 0 0,-20 1-227 0 0,0 0 0 0 0,0 1 1 0 0,0 0-1 0 0,0 1 0 0 0,0 0 0 0 0,0 0 0 0 0,0 1 0 0 0,-1 1 0 0 0,1-1 0 0 0,-1 1 0 0 0,0 1 1 0 0,0 0-1 0 0,-1 0 0 0 0,1 1 0 0 0,-1 0 0 0 0,-1 1 0 0 0,9 7 0 0 0,-13-11-165 0 0,-1 0-1 0 0,1 1 0 0 0,-1-1 1 0 0,0 1-1 0 0,0-1 1 0 0,0 1-1 0 0,0 0 0 0 0,-1-1 1 0 0,3 7-1 0 0,0 16-1622 0 0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1.9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1 105 23639 0 0,'0'0'2144'0'0,"2"-1"-1763"0"0,33-10-75 0 0,1 2-1 0 0,1 2 1 0 0,48-4-1 0 0,-35 5-340 0 0,285-45-1769 0 0,-303 46 24 0 0,44 1 1 0 0,-4 7-6480 0 0,-46 0 2305 0 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2.3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389 1 2303 0 0,'-7'5'-211'0'0,"0"0"0"0"0,0 0 0 0 0,-8 4-1 0 0,-25 11 3216 0 0,1-2 3860 0 0,31-13-3158 0 0,0 0 0 0 0,-12 9 0 0 0,1 3-3344 0 0,1 1-1 0 0,0 1 0 0 0,2 1 1 0 0,0 0-1 0 0,1 1 0 0 0,-16 29 0 0 0,12-13-466 0 0,1 1-1 0 0,2 1 1 0 0,-12 43-1 0 0,21-60 17 0 0,2-1 0 0 0,1 2-1 0 0,-3 27 1 0 0,6-41 53 0 0,1 1 0 0 0,1-1 0 0 0,-1 1 0 0 0,1-1 1 0 0,1 1-1 0 0,0-1 0 0 0,0 1 0 0 0,1-1 0 0 0,0 0 0 0 0,5 10 0 0 0,-2-9 55 0 0,0 0-1 0 0,1 0 0 0 0,1 0 1 0 0,-1-1-1 0 0,2 0 1 0 0,-1 0-1 0 0,1-1 1 0 0,0 0-1 0 0,1 0 1 0 0,0-1-1 0 0,0-1 1 0 0,0 0-1 0 0,1 0 0 0 0,0-1 1 0 0,0 0-1 0 0,1-1 1 0 0,14 4-1 0 0,-13-5-220 0 0,0 0 0 0 0,1-1-1 0 0,-1 0 1 0 0,1-1 0 0 0,-1 0 0 0 0,1-1-1 0 0,0-1 1 0 0,-1 0 0 0 0,1-1 0 0 0,-1 0-1 0 0,0-1 1 0 0,0-1 0 0 0,0 0 0 0 0,0-1-1 0 0,15-8 1 0 0,-6 0-2262 0 0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2.6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222 20 10135 0 0,'2'13'464'0'0,"-1"-11"-9"0"0,0 0-295 0 0,7 19 3349 0 0,2-1 1 0 0,1 0-1 0 0,21 30 1 0 0,0-9-2623 0 0,-15-20-896 0 0,-2 1 0 0 0,0 1 0 0 0,-1 0 1 0 0,-2 1-1 0 0,12 29 0 0 0,-22-46-191 0 0,1 0 1 0 0,0 0 0 0 0,1 0 0 0 0,0-1-1 0 0,0 1 1 0 0,0-1 0 0 0,1 0 0 0 0,0 0-1 0 0,0-1 1 0 0,1 1 0 0 0,-1-1-1 0 0,11 7 1 0 0,-15-12-77 0 0,1 1 0 0 0,0 0 0 0 0,-1-1-1 0 0,1 1 1 0 0,0-1 0 0 0,0 0 0 0 0,-1 1 0 0 0,1-1-1 0 0,0 0 1 0 0,0 0 0 0 0,0 0 0 0 0,0 0 0 0 0,-1-1 0 0 0,1 1-1 0 0,0 0 1 0 0,0-1 0 0 0,-1 1 0 0 0,1-1 0 0 0,0 0-1 0 0,2-1 1 0 0,6-6-6356 0 0</inkml:trace>
  <inkml:trace contextRef="#ctx0" brushRef="#br0" timeOffset="1">634 1 24047 0 0,'-2'1'1100'0'0,"-23"9"404"0"0,17-8-1492 0 0,1 1 0 0 0,0 0-1 0 0,0 0 1 0 0,-10 7 0 0 0,-55 51 859 0 0,4-4-173 0 0,-10 8-1671 0 0,3 2 1 0 0,2 4-1 0 0,-94 120 0 0 0,143-159-104 0 0,23-31 1004 0 0,1 0 1 0 0,0 0-1 0 0,-1 0 0 0 0,1 0 1 0 0,0 0-1 0 0,-1 0 0 0 0,1 0 0 0 0,0 0 1 0 0,0 0-1 0 0,0 1 0 0 0,0-1 0 0 0,0 0 1 0 0,0 0-1 0 0,0 0 0 0 0,0 0 1 0 0,1 0-1 0 0,-1 0 0 0 0,0 0 0 0 0,1 0 1 0 0,-1 0-1 0 0,2 2 0 0 0,1-2-463 0 0,8-5-181 0 0,-1 1-1 0 0,0-2 1 0 0,0 1 0 0 0,0-2-1 0 0,0 1 1 0 0,-1-1-1 0 0,12-10 1 0 0,6-2-418 0 0,28-17-1119 0 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3.0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10591 0 0,'2'2'488'0'0,"10"7"-133"0"0,0 0-1 0 0,16 9 0 0 0,59 25 7397 0 0,-38-20-4613 0 0,-2 3-3646 0 0,-16-8 604 0 0,-1 2 1 0 0,-1 0-1 0 0,50 47 0 0 0,-71-59-77 0 0,-1 0-1 0 0,0 0 0 0 0,-1 1 1 0 0,1 0-1 0 0,-2 0 0 0 0,1 0 1 0 0,-1 1-1 0 0,-1 0 1 0 0,0 0-1 0 0,0 0 0 0 0,-1 0 1 0 0,0 1-1 0 0,-1 0 1 0 0,0-1-1 0 0,0 1 0 0 0,-2 0 1 0 0,1 15-1 0 0,-3-3-10 0 0,-1-1 0 0 0,-1 0 0 0 0,-10 31 0 0 0,-29 61 24 0 0,27-81 86 0 0,-2 0 1 0 0,-1-1-1 0 0,-2-1 0 0 0,-1-1 0 0 0,-30 32 0 0 0,38-47 224 0 0,-1 1-1 0 0,-27 21 0 0 0,37-33-553 0 0,0 0 0 0 0,-1 0 0 0 0,1-1 0 0 0,-1 1 0 0 0,0-1-1 0 0,0-1 1 0 0,0 1 0 0 0,0-1 0 0 0,-1 0 0 0 0,1 0 0 0 0,0-1 0 0 0,-11 1 0 0 0,16-2-1252 0 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3.7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0 513 3223 0 0,'8'5'167'0'0,"0"-1"-1"0"0,0 0 1 0 0,1 0-1 0 0,-1 0 1 0 0,1-1-1 0 0,0-1 1 0 0,11 3-1 0 0,67 6 7596 0 0,-69-10-5670 0 0,60 3-330 0 0,114-10 0 0 0,-177 5-1624 0 0,586-54 1758 0 0,-295 20-1321 0 0,-21 3-86 0 0,394-31 527 0 0,-351 38-569 0 0,70-5 101 0 0,-201 19-109 0 0,373-17 867 0 0,1110-76-294 0 0,-1397 80-1000 0 0,317-38 12 0 0,-538 53-771 0 0,-1-3 1 0 0,88-29-1 0 0,-122 30-1186 0 0,-7 0-90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7.1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 1 1839 0 0,'-1'2'7780'0'0,"-3"35"830"0"0,1 2-4667 0 0,-9 67-1812 0 0,3 33-1933 0 0,8-90-304 0 0,0-40-166 0 0,1 0-1 0 0,1 0 0 0 0,0 0 1 0 0,0 0-1 0 0,0 0 1 0 0,4 9-1 0 0,-4-16-573 0 0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6.8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1 324 8951 0 0,'0'0'808'0'0,"0"-2"-664"0"0,0-4 432 0 0,1-1-1 0 0,0 1 0 0 0,0 0 0 0 0,0 0 0 0 0,1-1 1 0 0,0 1-1 0 0,0 0 0 0 0,6-11 0 0 0,4-3 452 0 0,16-22 0 0 0,-6 10 70 0 0,-10 14-760 0 0,1 0 0 0 0,1 0 0 0 0,1 2 0 0 0,0 0 0 0 0,32-26 0 0 0,-7 17-316 0 0,-28 19 48 0 0,-10 5-38 0 0,0 1 0 0 0,1 0 0 0 0,-1 0 0 0 0,0-1 1 0 0,0 1-1 0 0,0 1 0 0 0,0-1 0 0 0,0 0 0 0 0,0 0 0 0 0,1 1 0 0 0,-1-1 0 0 0,0 1 0 0 0,0 0 0 0 0,0 0 0 0 0,0-1 0 0 0,-1 1 0 0 0,1 1 1 0 0,0-1-1 0 0,0 0 0 0 0,0 0 0 0 0,-1 1 0 0 0,1-1 0 0 0,-1 1 0 0 0,1-1 0 0 0,1 4 0 0 0,4 3 75 0 0,-1 1 0 0 0,-1 1 0 0 0,9 17 0 0 0,-8-15-7 0 0,6 14 70 0 0,-1 1 0 0 0,14 55 0 0 0,4 59-176 0 0,5 20 208 0 0,-24-125 62 0 0,27 62 1 0 0,-31-84-174 0 0,2-1 0 0 0,-1 0 0 0 0,2 0 0 0 0,0 0 0 0 0,0-1 0 0 0,1-1 0 0 0,14 14 0 0 0,-7-10 35 0 0,1-1 1 0 0,0-1-1 0 0,1-1 0 0 0,0 0 1 0 0,38 16-1 0 0,-42-22-134 0 0,1 0 0 0 0,0-1 0 0 0,0-1 0 0 0,0-1 0 0 0,1 0 0 0 0,-1-1 0 0 0,1-1 0 0 0,24-1-1 0 0,-33 0-209 0 0,0-1-1 0 0,0-1 0 0 0,0 1 1 0 0,0-1-1 0 0,-1 0 0 0 0,1-1 0 0 0,8-4 1 0 0,-10 4-1375 0 0,0-1 0 0 0,1 0 0 0 0,-2 0 1 0 0,11-9-1 0 0,-3 0-4701 0 0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7.2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680 0 6911 0 0,'-6'6'189'0'0,"0"0"1"0"0,1 0-1 0 0,-10 6 0 0 0,-21 12 4921 0 0,-2 2 2959 0 0,-2 3-6148 0 0,24-19-1641 0 0,0 2-1 0 0,-24 23 1 0 0,-5 15 109 0 0,3 3 0 0 0,2 1 0 0 0,2 2 0 0 0,-30 61 0 0 0,-38 89 790 0 0,25-50-3088 0 0,77-148 1192 0 0,-1 0 0 0 0,-9 10 0 0 0,12-15-27 0 0,0-1-1 0 0,0 0 1 0 0,-1 1-1 0 0,1-1 1 0 0,-5 3 0 0 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7.5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52 0 21743 0 0,'-1'2'993'0'0,"-5"15"287"0"0,3-11-1104 0 0,1 1 0 0 0,0 0 0 0 0,0-1-1 0 0,0 1 1 0 0,0 9 0 0 0,-8 207 875 0 0,-8 113-3054 0 0,14-216 10 0 0,4-105 1376 0 0,0-13 59 0 0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7.9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0 120 4143 0 0,'0'0'319'0'0,"3"1"-210"0"0,1 2 443 0 0,1-1 0 0 0,0 0 0 0 0,0 0-1 0 0,10 3 1 0 0,-6-3 1520 0 0,1-1 1 0 0,-1 1-1 0 0,1-2 0 0 0,10 0 1 0 0,40-5 6484 0 0,-22-1-9006 0 0,-36 5 197 0 0,64-13 503 0 0,95-35 0 0 0,-96 28-845 0 0,88-19 0 0 0,-146 39 238 0 0,0 0-1 0 0,0 0 1 0 0,0 1 0 0 0,0 0 0 0 0,0 0-1 0 0,1 1 1 0 0,-1 0 0 0 0,0 0 0 0 0,0 0-1 0 0,12 6 1 0 0,-7-3-442 0 0,-4-1-294 0 0,0 0 0 0 0,1-1 0 0 0,-1 1 0 0 0,13 0 0 0 0,-8-3-1002 0 0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8.3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86 1 8287 0 0,'-1'2'639'0'0,"-6"15"-1627"0"0,0 1 3528 0 0,1-5 3384 0 0,-7 23 1 0 0,8-14-3514 0 0,-5 135-844 0 0,-1 8-1628 0 0,2-95-23 0 0,-8 118-1297 0 0,19-172 1257 0 0,10-19 340 0 0,-9 1-178 0 0,0 1 0 0 0,0-1 0 0 0,0 0-1 0 0,0 0 1 0 0,0 0 0 0 0,-1 0 0 0 0,1 0 0 0 0,-1-1 0 0 0,1 1-1 0 0,3-6 1 0 0,18-31 196 0 0,-17 26-207 0 0,-2 4-15 0 0,120-192-101 0 0,-124 200 88 0 0,4-7-23 0 0,1 1-1 0 0,0 0 0 0 0,0 0 0 0 0,0 0 0 0 0,1 1 1 0 0,0 0-1 0 0,1 0 0 0 0,8-5 0 0 0,-16 11 33 0 0,1-1 0 0 0,-1 1-1 0 0,1 0 1 0 0,-1 0 0 0 0,1 0 0 0 0,-1 0-1 0 0,1 0 1 0 0,-1 0 0 0 0,1 0-1 0 0,0 0 1 0 0,-1 0 0 0 0,1 0 0 0 0,-1 0-1 0 0,1 1 1 0 0,-1-1 0 0 0,1 0 0 0 0,-1 0-1 0 0,0 0 1 0 0,1 1 0 0 0,-1-1 0 0 0,1 0-1 0 0,-1 0 1 0 0,1 1 0 0 0,-1-1-1 0 0,0 0 1 0 0,1 1 0 0 0,-1-1 0 0 0,0 1-1 0 0,1-1 1 0 0,-1 0 0 0 0,0 1 0 0 0,1 0-1 0 0,7 12 74 0 0,-5-6-68 0 0,-1 0-1 0 0,0 0 1 0 0,0 0-1 0 0,-1 0 1 0 0,0 1-1 0 0,0-1 1 0 0,-1 0-1 0 0,1 1 1 0 0,-3 10-1 0 0,-1 11 34 0 0,-7 27-1 0 0,10-55-45 0 0,-13 57-24 0 0,1-3-110 0 0,-7 72 0 0 0,18-122 72 0 0,1 1 1 0 0,0-1-1 0 0,0 1 1 0 0,0-1-1 0 0,1 1 0 0 0,0-1 1 0 0,0 0-1 0 0,1 1 0 0 0,-1-1 1 0 0,1 0-1 0 0,4 8 0 0 0,-5-11 4 0 0,0 0-1 0 0,1 0 1 0 0,-1-1-1 0 0,1 1 0 0 0,0 0 1 0 0,-1 0-1 0 0,1-1 1 0 0,0 1-1 0 0,0-1 0 0 0,0 0 1 0 0,0 0-1 0 0,0 1 1 0 0,0-1-1 0 0,0-1 1 0 0,0 1-1 0 0,0 0 0 0 0,1 0 1 0 0,-1-1-1 0 0,0 1 1 0 0,1-1-1 0 0,-1 0 0 0 0,0 0 1 0 0,1 0-1 0 0,-1 0 1 0 0,0 0-1 0 0,1 0 1 0 0,-1 0-1 0 0,0-1 0 0 0,3 0 1 0 0,2-1-425 0 0,-1 0 1 0 0,1 0-1 0 0,-1-1 0 0 0,0 1 1 0 0,10-7-1 0 0,13-12-4557 0 0,2-8-1475 0 0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9.2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513 0 1839 0 0,'0'0'12214'0'0,"-2"0"-11336"0"0,-5 1-658 0 0,0 0-1 0 0,0 1 0 0 0,0 0 0 0 0,1 0 0 0 0,-1 0 1 0 0,1 1-1 0 0,-1-1 0 0 0,1 2 0 0 0,0-1 1 0 0,0 1-1 0 0,0 0 0 0 0,1 0 0 0 0,-10 9 1 0 0,4-3-16 0 0,1 0 0 0 0,0 2 0 0 0,0-1 0 0 0,1 1 0 0 0,-10 16 0 0 0,-84 191 1710 0 0,17 8-1005 0 0,74-192-850 0 0,-92 313 105 0 0,93-310-190 0 0,2 0 0 0 0,2 1 0 0 0,1 0 0 0 0,0 63 0 0 0,6-87 11 0 0,1 1-1 0 0,1-1 0 0 0,0 0 1 0 0,1 0-1 0 0,0-1 1 0 0,1 1-1 0 0,1 0 0 0 0,1-1 1 0 0,0 0-1 0 0,0-1 1 0 0,1 1-1 0 0,1-1 0 0 0,0 0 1 0 0,20 22-1 0 0,-15-22 21 0 0,1-1-1 0 0,-1-1 1 0 0,2 0-1 0 0,-1-1 1 0 0,2 0-1 0 0,-1-1 1 0 0,1-1 0 0 0,1-1-1 0 0,-1 0 1 0 0,24 6-1 0 0,-11-5-677 0 0,52 6-1 0 0,29-7-5125 0 0,-50-6-581 0 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9.8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4143 0 0,'2'2'191'0'0,"4"0"-71"0"0,-2 0-104 0 0,-1 0 1 0 0,1 0-1 0 0,0 1 0 0 0,-1-1 0 0 0,5 5 0 0 0,3 2 3341 0 0,-1 1 0 0 0,0 1 0 0 0,16 21 0 0 0,-5-2-1675 0 0,-18-27-2018 0 0,20 30 940 0 0,2-1 1 0 0,2-1 0 0 0,31 29-1 0 0,-24-30-412 0 0,-2 1 0 0 0,41 52-1 0 0,-63-69-149 0 0,0 1 0 0 0,0 0-1 0 0,-2 0 1 0 0,0 1 0 0 0,0 0-1 0 0,-2 1 1 0 0,0 0 0 0 0,-1-1-1 0 0,4 25 1 0 0,-6-20 4 0 0,-1-1 0 0 0,0 1 0 0 0,-2-1 0 0 0,-1 1 0 0 0,0-1 0 0 0,-2 1 0 0 0,-4 21 0 0 0,2-27-4 0 0,1 1 1 0 0,-2-1-1 0 0,0 0 0 0 0,-1-1 1 0 0,0 1-1 0 0,-1-1 1 0 0,-1-1-1 0 0,0 1 1 0 0,-18 18-1 0 0,-11 5 319 0 0,-71 54 0 0 0,64-55-131 0 0,-37 27-1057 0 0,67-56-286 0 0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00.3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7831 0 0,'2'10'14126'0'0,"0"-8"-13068"0"0,0 0-936 0 0,1 0-1 0 0,-1 0 1 0 0,1-1-1 0 0,0 0 1 0 0,0 1-1 0 0,-1-1 1 0 0,1 0-1 0 0,0 0 0 0 0,0-1 1 0 0,0 1-1 0 0,5 0 1 0 0,38 0 313 0 0,-21-1-137 0 0,129-2 920 0 0,-48 0-579 0 0,-52 2-462 0 0,156 5-495 0 0,-197-4-270 0 0,17 1-659 0 0,-9-4-2631 0 0,-9-1 1316 0 0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05.4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0 183 919 0 0,'1'-1'11854'0'0,"2"-6"-11144"0"0,2-1-93 0 0,0-1 1 0 0,1 1-1 0 0,13-14 0 0 0,-2 3-58 0 0,-6 6-336 0 0,1 1-1 0 0,0 1 0 0 0,0 0 1 0 0,2 0-1 0 0,-1 1 0 0 0,1 1 1 0 0,0 0-1 0 0,24-10 1 0 0,-28 16-37 0 0,-8 3 34 0 0,0 0 4 0 0,1 1-120 0 0,-1 0-1 0 0,1 1 0 0 0,0-1 1 0 0,-1 0-1 0 0,1 1 0 0 0,-1 0 1 0 0,0-1-1 0 0,1 1 0 0 0,-1 0 1 0 0,0 0-1 0 0,0 1 0 0 0,0-1 1 0 0,0 0-1 0 0,-1 1 0 0 0,4 4 1 0 0,-5-6-68 0 0,1 0 1 0 0,-1 0-1 0 0,1 0 1 0 0,-1 0-1 0 0,0 0 1 0 0,1 0-1 0 0,-1 0 1 0 0,0 0 0 0 0,0 0-1 0 0,0 0 1 0 0,0 1-1 0 0,0-1 1 0 0,0 0-1 0 0,0 0 1 0 0,0 1 0 0 0,0 4 76 0 0,4 45 553 0 0,5 38 100 0 0,0-23-194 0 0,7 28 248 0 0,-12-77-684 0 0,0-1 0 0 0,1 0 0 0 0,13 26 0 0 0,-7-19-5 0 0,2 0-1 0 0,0-1 1 0 0,2-1-1 0 0,22 26 1 0 0,-28-37-81 0 0,0-1 1 0 0,1 0-1 0 0,0-1 1 0 0,1 0-1 0 0,0 0 1 0 0,0-1-1 0 0,0-1 1 0 0,1 0-1 0 0,0 0 1 0 0,16 5-1 0 0,39 7-4 0 0,-60-17-183 0 0,0 0-1 0 0,0 0 0 0 0,0-1 0 0 0,0 0 0 0 0,1 0 1 0 0,-1 0-1 0 0,8-2 0 0 0,6-7-1848 0 0,-19 8 1807 0 0,0 0-576 0 0,1-4-223 0 0,0 3-702 0 0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06.0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601 1 3679 0 0,'0'0'284'0'0,"-1"1"259"0"0,-19 24 10157 0 0,2 2-5115 0 0,-1 4-4953 0 0,2 0 0 0 0,-18 47 0 0 0,-56 102-23 0 0,36-80-290 0 0,-82 127-159 0 0,82-143-55 0 0,-34 32-87 0 0,38-52-21 0 0,48-60 5 0 0,-6 13-17 0 0,8-15-211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25.7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 1 2759 0 0,'39'44'207'0'0,"-38"-43"-183"0"0,-1 0 0 0 0,1-1 0 0 0,-1 1 0 0 0,1 0 0 0 0,-1 0 1 0 0,1 0-1 0 0,-1-1 0 0 0,0 1 0 0 0,1 0 0 0 0,-1 0 0 0 0,0 0 0 0 0,1 0 0 0 0,-1 0 0 0 0,0 0 0 0 0,0 0 0 0 0,0 0 0 0 0,0 0 0 0 0,0-1 0 0 0,0 1 0 0 0,0 0 0 0 0,0 0 1 0 0,-1 0-1 0 0,1 0 0 0 0,-1 1 0 0 0,0 6 2407 0 0,-14 12 1987 0 0,10-8-4221 0 0,0 1 1 0 0,1-1-1 0 0,0 1 1 0 0,1 0-1 0 0,0 0 0 0 0,1 1 1 0 0,1-1-1 0 0,0 0 1 0 0,1 24-1 0 0,1 9 255 0 0,-1-28-46 0 0,0-1-1 0 0,2 1 0 0 0,0-1 1 0 0,7 30-1 0 0,-9-45-369 0 0,2 4 75 0 0,0-1 0 0 0,-1 1 0 0 0,2-1 0 0 0,4 10 0 0 0,-6-13-104 0 0,0-1 1 0 0,1 0-1 0 0,-1 1 1 0 0,0-1-1 0 0,0 0 0 0 0,1 0 1 0 0,-1 0-1 0 0,1 0 1 0 0,-1 0-1 0 0,1 0 1 0 0,0 0-1 0 0,-1 0 0 0 0,1-1 1 0 0,0 1-1 0 0,-1 0 1 0 0,1-1-1 0 0,0 0 1 0 0,3 1-1 0 0,7-1 36 0 0,-4-2-81 0 0,0-1 1 0 0,0 1-1 0 0,-1-1 1 0 0,1 0 0 0 0,-1-1-1 0 0,0 0 1 0 0,0 0-1 0 0,0-1 1 0 0,0 0-1 0 0,-1 0 1 0 0,0 0 0 0 0,0-1-1 0 0,0 0 1 0 0,4-6-1 0 0,4-7-171 0 0,0 1 0 0 0,-2-2 0 0 0,18-36 0 0 0,-24 44 223 0 0,-1 0 0 0 0,-1-1-1 0 0,0 0 1 0 0,-1 0 0 0 0,0 0-1 0 0,-1-1 1 0 0,0-13 0 0 0,-1 18 70 0 0,-1 0 0 0 0,0 0 0 0 0,-1 0 1 0 0,0 0-1 0 0,-1 0 0 0 0,1 0 0 0 0,-2 0 0 0 0,1 1 1 0 0,-1-1-1 0 0,-1 1 0 0 0,-5-11 0 0 0,-1 7 224 0 0,10 12-293 0 0,0 1 0 0 0,0-1 0 0 0,0 0 1 0 0,-1 1-1 0 0,1-1 0 0 0,0 0 0 0 0,0 1 0 0 0,0-1 1 0 0,0 0-1 0 0,0 1 0 0 0,0-1 0 0 0,0 1 1 0 0,0-1-1 0 0,0 0 0 0 0,0 1 0 0 0,0-1 0 0 0,0 0 1 0 0,0 1-1 0 0,0-1 0 0 0,0 0 0 0 0,0 1 1 0 0,1 0-1 0 0,7 32 159 0 0,-2-17-178 0 0,38 141 16 0 0,-39-133-29 0 0,-1 0 0 0 0,-1 1 0 0 0,-1-1 0 0 0,-2 40 0 0 0,-13 61-917 0 0,-6 0 0 0 0,-39 136 1 0 0,55-247 1017 0 0,-2 0 1 0 0,0 0-1 0 0,0 0 1 0 0,-12 20 0 0 0,14-29 50 0 0,0 0 0 0 0,-1 0 1 0 0,0 0-1 0 0,1 0 1 0 0,-2-1-1 0 0,1 0 0 0 0,0 0 1 0 0,-1 0-1 0 0,0 0 1 0 0,0-1-1 0 0,0 0 0 0 0,0 0 1 0 0,-11 5-1 0 0,14-8-96 0 0,0 1-1 0 0,0-1 1 0 0,0 0-1 0 0,0 0 1 0 0,0 0 0 0 0,0 0-1 0 0,0 0 1 0 0,0 0-1 0 0,0 0 1 0 0,0-1-1 0 0,0 1 1 0 0,0-1-1 0 0,0 1 1 0 0,1-1-1 0 0,-1 0 1 0 0,-2-1-1 0 0,-30-20 242 0 0,26 16-295 0 0,3 2-11 0 0,0 0-1 0 0,0-1 1 0 0,1 1-1 0 0,0-1 1 0 0,0 0-1 0 0,0-1 1 0 0,-4-5 0 0 0,-19-43-353 0 0,21 40 327 0 0,1 0 1 0 0,0-1 0 0 0,1 1-1 0 0,1-1 1 0 0,0 0 0 0 0,1 0-1 0 0,0 0 1 0 0,2 0 0 0 0,1-28-1 0 0,1 36 53 0 0,-1 0-1 0 0,1 1 0 0 0,1-1 0 0 0,0 1 1 0 0,0-1-1 0 0,0 1 0 0 0,0 0 0 0 0,1 0 1 0 0,0 0-1 0 0,0 0 0 0 0,1 1 0 0 0,7-7 1 0 0,-3 3-4 0 0,0 1 1 0 0,1 0-1 0 0,0 0 1 0 0,1 1 0 0 0,0 0-1 0 0,12-5 1 0 0,84-33-939 0 0,-85 39 495 0 0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0.9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1384 10391 0 0,'3'5'140'0'0,"-1"0"-1"0"0,-1 0 0 0 0,1 1 0 0 0,-1-1 1 0 0,0 0-1 0 0,0 0 0 0 0,0 1 0 0 0,-1-1 1 0 0,1 0-1 0 0,-2 6 0 0 0,1-3 359 0 0,0-1 0 0 0,1 1 0 0 0,0-1 0 0 0,0 1 0 0 0,2 7 0 0 0,17 30 622 0 0,-19-43-980 0 0,1-1-50 0 0,-2-1-93 0 0,1 2 35 0 0,0-1 1 0 0,0 0-1 0 0,0 0 1 0 0,0 0-1 0 0,0 0 0 0 0,0-1 1 0 0,1 1-1 0 0,-1 0 1 0 0,0 0-1 0 0,0-1 0 0 0,1 1 1 0 0,-1-1-1 0 0,0 1 1 0 0,1-1-1 0 0,-1 1 0 0 0,1-1 1 0 0,-1 0-1 0 0,1 0 1 0 0,-1 0-1 0 0,0 1 0 0 0,1-1 1 0 0,2-1-1 0 0,0-1 49 0 0,-1 0 1 0 0,1 0-1 0 0,-1 0 0 0 0,0 0 0 0 0,0-1 0 0 0,0 1 1 0 0,0-1-1 0 0,0 0 0 0 0,0 0 0 0 0,-1 0 0 0 0,1 0 1 0 0,-1-1-1 0 0,0 1 0 0 0,0-1 0 0 0,0 1 0 0 0,2-8 0 0 0,2-7 39 0 0,0-1 0 0 0,3-24-1 0 0,-6 30-106 0 0,10-56 360 0 0,-4-1 0 0 0,1-69 0 0 0,-17-142 1368 0 0,6 261-1642 0 0,-20-481 2554 0 0,23 457-2493 0 0,13-83 0 0 0,-13 117-189 0 0,0 1 0 0 0,1 0 0 0 0,0 0 0 0 0,0 0 0 0 0,1 0 0 0 0,0 0 0 0 0,1 1 0 0 0,0-1 0 0 0,11-13 0 0 0,-11 17-4 0 0,0 0 0 0 0,0 0 0 0 0,0 0-1 0 0,1 1 1 0 0,-1 0 0 0 0,1 0 0 0 0,0 1 0 0 0,0-1 0 0 0,1 1 0 0 0,-1 1 0 0 0,1-1 0 0 0,-1 1 0 0 0,1 0 0 0 0,8-1-1 0 0,-9 1 20 0 0,1 1 0 0 0,-1 0 0 0 0,1 1 0 0 0,0 0-1 0 0,-1 0 1 0 0,1 0 0 0 0,-1 0 0 0 0,1 1-1 0 0,-1 0 1 0 0,1 1 0 0 0,-1-1 0 0 0,0 1 0 0 0,1 1-1 0 0,-1-1 1 0 0,0 1 0 0 0,0 0 0 0 0,-1 0-1 0 0,1 1 1 0 0,-1 0 0 0 0,10 8 0 0 0,-6-3-16 0 0,1 1-1 0 0,-2 1 1 0 0,1 0 0 0 0,-2 0 0 0 0,1 0 0 0 0,-2 1-1 0 0,1 0 1 0 0,-2 0 0 0 0,1 1 0 0 0,-2 0 0 0 0,0 0 0 0 0,4 23-1 0 0,-2-3-415 0 0,-2 0 0 0 0,-2-1 0 0 0,-1 1 0 0 0,-4 38 0 0 0,1-41-1487 0 0,-12 58 0 0 0,4-53-133 0 0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1.3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 1 12895 0 0,'-1'2'998'0'0,"-3"26"4168"0"0,4-24-1658 0 0,6 7-1312 0 0,5 1-2173 0 0,-5-11-75 0 0,-4-1 29 0 0,6 1-12 0 0,0 0 0 0 0,0 0 0 0 0,1-1 0 0 0,-1 0 0 0 0,0 0 1 0 0,0-1-1 0 0,0 0 0 0 0,10-3 0 0 0,10 0 48 0 0,103-20 38 0 0,-105 18-49 0 0,16-2-34 0 0,1 2 0 0 0,-1 2-1 0 0,1 2 1 0 0,0 2 0 0 0,43 5 0 0 0,-47-3-2768 0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1.7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394 45 919 0 0,'7'-3'12891'0'0,"1"-1"-7656"0"0,-7 2-4933 0 0,1 1 0 0 0,-1-1 1 0 0,0 0-1 0 0,0 0 0 0 0,0 0 1 0 0,0 0-1 0 0,0 0 0 0 0,0 0 1 0 0,-1 0-1 0 0,1 0 0 0 0,-1-1 0 0 0,1 1 1 0 0,-1 0-1 0 0,0 0 0 0 0,0-3 1 0 0,0 5-200 0 0,-1-1-63 0 0,0 1 0 0 0,0 0-1 0 0,0-1 1 0 0,0 1 0 0 0,-1 0 0 0 0,1 0 0 0 0,0 0 0 0 0,0-1-1 0 0,0 1 1 0 0,-2 1 0 0 0,-4 1-3 0 0,1 0 1 0 0,0 1-1 0 0,1 0 0 0 0,-1 0 1 0 0,0 1-1 0 0,1 0 0 0 0,0-1 0 0 0,0 2 1 0 0,0-1-1 0 0,-7 8 0 0 0,-6 10-10 0 0,-18 27 0 0 0,18-23 17 0 0,-132 201 161 0 0,131-192-122 0 0,2 0-1 0 0,2 1 0 0 0,1 0 1 0 0,1 1-1 0 0,3 1 0 0 0,1 0 1 0 0,-7 62-1 0 0,14-81-24 0 0,1 0 0 0 0,0-1 0 0 0,2 1-1 0 0,4 30 1 0 0,-3-41-22 0 0,0 1 0 0 0,0-1-1 0 0,1 0 1 0 0,0 1 0 0 0,1-1-1 0 0,0-1 1 0 0,0 1 0 0 0,1 0-1 0 0,0-1 1 0 0,0 0 0 0 0,12 12-1 0 0,-6-8-12 0 0,1-2 1 0 0,0 1-1 0 0,0-1 0 0 0,1-1 0 0 0,0-1 0 0 0,0 1 0 0 0,28 9 0 0 0,-20-10-972 0 0,-1-2 1 0 0,1 0-1 0 0,0-1 1 0 0,0 0-1 0 0,23-1 1 0 0,-10-5-3764 0 0,-18 0-1495 0 0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2.2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1 229 3223 0 0,'6'0'9426'0'0,"-5"0"-9122"0"0,7-9 4682 0 0,8-13-2306 0 0,-14 20-2505 0 0,15-23 287 0 0,2 0 0 0 0,0 2-1 0 0,2 0 1 0 0,41-35 0 0 0,-52 51-388 0 0,0 0 0 0 0,0 1-1 0 0,1 0 1 0 0,-1 1 0 0 0,14-4 0 0 0,-23 8-58 0 0,0 1 1 0 0,1 0 0 0 0,-1 0-1 0 0,1 0 1 0 0,-1 0-1 0 0,0 0 1 0 0,1 0-1 0 0,-1 0 1 0 0,1 0 0 0 0,-1 0-1 0 0,0 1 1 0 0,1-1-1 0 0,-1 0 1 0 0,0 1-1 0 0,1-1 1 0 0,-1 1 0 0 0,0 0-1 0 0,0-1 1 0 0,1 1-1 0 0,-1 0 1 0 0,0 0 0 0 0,0 0-1 0 0,0 0 1 0 0,0 0-1 0 0,1 1 1 0 0,1 1 21 0 0,0 1 0 0 0,0-1 1 0 0,-1 1-1 0 0,0 0 0 0 0,1 0 0 0 0,1 5 0 0 0,1 3 4 0 0,-2 1 0 0 0,1-1 0 0 0,-1 1 0 0 0,1 15-1 0 0,1 54 200 0 0,-3-41-96 0 0,0-2 95 0 0,2 0 0 0 0,15 66-1 0 0,-15-92-144 0 0,0 0 0 0 0,0-1-1 0 0,1 0 1 0 0,1 1-1 0 0,0-2 1 0 0,1 1 0 0 0,0-1-1 0 0,0 0 1 0 0,1 0 0 0 0,1-1-1 0 0,18 17 1 0 0,-18-20-47 0 0,0 1 1 0 0,1-2-1 0 0,0 1 0 0 0,0-1 1 0 0,1-1-1 0 0,0 0 1 0 0,0 0-1 0 0,0-1 0 0 0,18 4 1 0 0,-22-7-151 0 0,0 0 0 0 0,0 0 0 0 0,0 0 1 0 0,1-1-1 0 0,-1 0 0 0 0,0-1 0 0 0,0 1 0 0 0,0-1 1 0 0,0-1-1 0 0,0 1 0 0 0,0-1 0 0 0,0-1 0 0 0,0 1 1 0 0,-1-1-1 0 0,1 0 0 0 0,11-8 0 0 0,-12 7-310 0 0,1-1-366 0 0,0 0-1 0 0,0-1 1 0 0,6-6-1 0 0,-10 9-291 0 0,-1 1-1 0 0,0-1 1 0 0,0-1 0 0 0,0 1-1 0 0,0 0 1 0 0,2-4 0 0 0,2-8-5184 0 0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2.6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497 1 9215 0 0,'-1'1'422'0'0,"-6"7"106"0"0,0 0 0 0 0,0 0 1 0 0,-1-1-1 0 0,1 0 0 0 0,-10 6 1 0 0,4-3 4873 0 0,-15 15 0 0 0,-129 165-3433 0 0,14 12-1958 0 0,116-162 141 0 0,14-22-90 0 0,2-3 60 0 0,1 0 1 0 0,1 1 0 0 0,-13 27-1 0 0,17-31-106 0 0,1-2-40 0 0,4-8-104 0 0,2-2-1467 0 0,2-1 1131 0 0,-1 0 0 0 0,0 0 0 0 0,0-1-1 0 0,1 1 1 0 0,3-3 0 0 0,9-7-5318 0 0,2 1-1128 0 0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0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3223 0 0,'0'4'105'0'0,"7"14"10335"0"0,-4-11-7483 0 0,5 5 1849 0 0,5 3-2703 0 0,5 7-1665 0 0,-13-14-364 0 0,-1-1 0 0 0,1 1 0 0 0,-2 0 0 0 0,1 0 0 0 0,-1 1 0 0 0,0-1-1 0 0,-1 1 1 0 0,0-1 0 0 0,0 1 0 0 0,-1 0 0 0 0,0 0 0 0 0,-1 12 0 0 0,-2 2 209 0 0,-1-1 1 0 0,0 0-1 0 0,-10 28 1 0 0,2-6-87 0 0,-23 96 231 0 0,26-85-157 0 0,8-54-301 0 0,0 1-1 0 0,0 0 1 0 0,1-1-1 0 0,-1 1 1 0 0,0-1-1 0 0,0 1 1 0 0,1-1-1 0 0,-1 1 1 0 0,1-1-1 0 0,0 0 1 0 0,-1 1 0 0 0,1-1-1 0 0,0 1 1 0 0,0-1-1 0 0,0 0 1 0 0,0 0-1 0 0,0 1 1 0 0,0-1-1 0 0,0 0 1 0 0,0 0-1 0 0,0 0 1 0 0,0 0-1 0 0,1 0 1 0 0,-1-1-1 0 0,0 1 1 0 0,1 0 0 0 0,2 0-1 0 0,-1 1-200 0 0,0-1-1 0 0,0 0 1 0 0,0 0 0 0 0,0 0-1 0 0,1 0 1 0 0,-1-1 0 0 0,0 0-1 0 0,0 1 1 0 0,1-1 0 0 0,-1 0-1 0 0,4-1 1 0 0,-1 0-513 0 0,0-1 0 0 0,0 0 0 0 0,0 0 0 0 0,-1 0 0 0 0,6-4 1 0 0,-8 5 369 0 0,-1 0 1 0 0,0-1-1 0 0,0 1 1 0 0,0-1-1 0 0,0 1 1 0 0,0-1-1 0 0,0 0 1 0 0,0 0-1 0 0,-1 0 1 0 0,1 0-1 0 0,-1 0 1 0 0,1 0-1 0 0,1-5 1 0 0,0-14-2050 0 0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4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 17 2759 0 0,'-7'9'21445'0'0,"9"-7"-19578"0"0,2 0-1789 0 0,0 0-1 0 0,0-1 1 0 0,0 1-1 0 0,1-1 1 0 0,-1 0 0 0 0,0 0-1 0 0,0 0 1 0 0,1-1-1 0 0,-1 1 1 0 0,9-1-1 0 0,5-2-3 0 0,26-4-1 0 0,-20 2 18 0 0,234-23-445 0 0,-243 27-125 0 0,1 0-1 0 0,-1 1 1 0 0,1 1-1 0 0,-1 0 1 0 0,17 5-1 0 0,-30-6-20 0 0,4 1 174 0 0,-1-1-1153 0 0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0 7831 0 0,'8'27'601'0'0,"-4"-1"3450"0"0,0 1 4365 0 0,0 0-6551 0 0,-1 0-1 0 0,-2 33 0 0 0,0-22-1301 0 0,-10 280-735 0 0,8-292 155 0 0,-10 80-241 0 0,5-60 201 0 0,5-33 62 0 0,0-7 10 0 0,0 0 0 0 0,1 0 0 0 0,-1 0 0 0 0,2 9 0 0 0,-1-13 465 0 0,1-4-434 0 0,0 1 1 0 0,0-1-1 0 0,0 1 1 0 0,-1-1-1 0 0,1 0 0 0 0,-1 0 1 0 0,1 1-1 0 0,-1-4 1 0 0,1 3-1 0 0,13-48-77 0 0,2 0 1 0 0,2 0-1 0 0,44-82 0 0 0,-55 119-44 0 0,1-1 0 0 0,19-23 0 0 0,-23 32 58 0 0,-1 1 0 0 0,1 0 0 0 0,0 1 0 0 0,0-1 0 0 0,0 1 0 0 0,0 0 1 0 0,1 0-1 0 0,-1 0 0 0 0,1 0 0 0 0,0 1 0 0 0,-1 0 0 0 0,8-3 0 0 0,2 4-31 0 0,-12 1 53 0 0,0 1-1 0 0,0-1 1 0 0,0 1 0 0 0,0 0-1 0 0,0-1 1 0 0,0 1-1 0 0,0 0 1 0 0,0 0 0 0 0,-1 0-1 0 0,1 0 1 0 0,0 0-1 0 0,-1 1 1 0 0,1-1 0 0 0,1 3-1 0 0,1-1 18 0 0,-2 1 0 0 0,1 0 0 0 0,0 0 0 0 0,-1 0 0 0 0,0 0 0 0 0,2 5 0 0 0,1 4 37 0 0,-1 0 1 0 0,0 0 0 0 0,2 20-1 0 0,-1 5-48 0 0,-2 58 0 0 0,-4-64-51 0 0,2-1-1 0 0,1 0 1 0 0,9 40-1 0 0,-9-65-10 0 0,0 1 0 0 0,0-1 0 0 0,1 0 0 0 0,0 0 0 0 0,0-1 0 0 0,0 1 0 0 0,1-1 0 0 0,7 9 0 0 0,-10-12 3 0 0,1 0 0 0 0,-1-1 0 0 0,1 1 1 0 0,0 0-1 0 0,-1-1 0 0 0,1 1 0 0 0,0-1 0 0 0,0 0 0 0 0,0 0 1 0 0,0 1-1 0 0,0-1 0 0 0,0 0 0 0 0,1-1 0 0 0,-1 1 0 0 0,0 0 1 0 0,0-1-1 0 0,1 1 0 0 0,-1-1 0 0 0,0 0 0 0 0,1 0 1 0 0,-1 0-1 0 0,0 0 0 0 0,1 0 0 0 0,-1 0 0 0 0,0 0 0 0 0,1-1 1 0 0,1 0-1 0 0,1-2-395 0 0,0 1 1 0 0,0-1 0 0 0,0 0-1 0 0,0 0 1 0 0,7-8-1 0 0,10-10-5266 0 0,0-4-1674 0 0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4.1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18687 0 0,'0'0'1692'0'0,"1"3"-1393"0"0,1 2-165 0 0,1 0-1 0 0,0 0 1 0 0,0-1 0 0 0,0 1 0 0 0,0-1 0 0 0,1 1-1 0 0,0-1 1 0 0,5 5 0 0 0,41 29 1508 0 0,-7-6-1506 0 0,95 94 228 0 0,-105-92-76 0 0,56 74-1 0 0,-80-94-258 0 0,0 0 0 0 0,-2 1 0 0 0,0 0 0 0 0,-1 0 0 0 0,0 1 0 0 0,-1 0 0 0 0,-1 0 1 0 0,0 0-1 0 0,-1 0 0 0 0,-1 1 0 0 0,-1-1 0 0 0,0 1 0 0 0,-1-1 0 0 0,-4 29 0 0 0,1-25 106 0 0,0 0 0 0 0,-2 0 0 0 0,0 0 0 0 0,-1 0 0 0 0,-1-1 0 0 0,-1 0 0 0 0,-1-1 0 0 0,0 1 0 0 0,-1-2 0 0 0,-1 1 0 0 0,-20 23 0 0 0,6-15 534 0 0,0-1 0 0 0,-34 25 0 0 0,-59 37 609 0 0,78-58-1499 0 0,33-26-926 0 0,15-15-3157 0 0,8-1 2438 0 0,3-2-49 0 0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4.6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 0 2303 0 0,'-22'20'21256'0'0,"23"-19"-21141"0"0,0 0-1 0 0,1 0 1 0 0,-1 0-1 0 0,0-1 0 0 0,1 1 1 0 0,-1 0-1 0 0,1-1 1 0 0,0 1-1 0 0,-1-1 1 0 0,1 1-1 0 0,-1-1 1 0 0,4 0-1 0 0,21 1 155 0 0,-19-1-98 0 0,133-8 835 0 0,-25 0-356 0 0,-93 8-1209 0 0,0 1 0 0 0,0 0 0 0 0,0 2-1 0 0,-1 1 1 0 0,0 1 0 0 0,1 1 0 0 0,31 12 0 0 0,-11-7-7648 0 0,-24-5 5775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0.7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52 132 2303 0 0,'0'0'4635'0'0,"-1"-1"-3887"0"0,1 0-713 0 0,0 1 0 0 0,-1-1 0 0 0,1 1 0 0 0,0-1 0 0 0,-1 1 0 0 0,1 0-1 0 0,0-1 1 0 0,-1 1 0 0 0,1 0 0 0 0,0-1 0 0 0,-1 1 0 0 0,1 0 0 0 0,0-1 0 0 0,-1 1 0 0 0,1 0 0 0 0,-1 0-1 0 0,1 0 1 0 0,-1-1 0 0 0,1 1 0 0 0,0 0 0 0 0,-1 0 0 0 0,1 0 0 0 0,-1 0 0 0 0,1 0 0 0 0,-1 0 0 0 0,1 0 0 0 0,-6 1 4487 0 0,6-3-4426 0 0,1 0 0 0 0,-1 0-1 0 0,0 0 1 0 0,1-1 0 0 0,-1 1 0 0 0,1 0-1 0 0,0 1 1 0 0,-1-1 0 0 0,1 0-1 0 0,0 0 1 0 0,0 0 0 0 0,0 0 0 0 0,1 1-1 0 0,0-3 1 0 0,24-20 510 0 0,-9 10-88 0 0,-8 6-246 0 0,1 0 0 0 0,0 1 0 0 0,21-11 0 0 0,-23 14-120 0 0,-5 2-114 0 0,-1 1 0 0 0,1 0-1 0 0,-1 0 1 0 0,1 0 0 0 0,-1 0 0 0 0,1 0-1 0 0,0 0 1 0 0,0 1 0 0 0,-1-1 0 0 0,1 1-1 0 0,0 0 1 0 0,0 0 0 0 0,0 0 0 0 0,0 0-1 0 0,-1 0 1 0 0,1 0 0 0 0,0 1 0 0 0,0 0-1 0 0,-1-1 1 0 0,5 3 0 0 0,-4-2-32 0 0,0 1 0 0 0,0 0 0 0 0,-1 0 1 0 0,1 0-1 0 0,-1 1 0 0 0,1-1 0 0 0,-1 0 0 0 0,0 1 1 0 0,0 0-1 0 0,0-1 0 0 0,0 1 0 0 0,0 0 0 0 0,-1 0 0 0 0,1 0 1 0 0,-1 0-1 0 0,0 0 0 0 0,2 5 0 0 0,-1 4-6 0 0,1 0 0 0 0,-1 1 0 0 0,-1-1 0 0 0,0 0 0 0 0,-2 19 0 0 0,-1-1 0 0 0,-8 33 0 0 0,6-45 25 0 0,-1 0 0 0 0,-1 0 0 0 0,-1-1 0 0 0,-1 1 0 0 0,0-2 0 0 0,-1 1 0 0 0,-22 30 0 0 0,25-40 133 0 0,-1 0 0 0 0,0 0 1 0 0,0-1-1 0 0,-1 0 0 0 0,0 0 0 0 0,0-1 0 0 0,0 0 0 0 0,-1 0 0 0 0,0-1 0 0 0,0 0 0 0 0,-16 5 1 0 0,24-9-112 0 0,-1 1 0 0 0,0 0 0 0 0,0-1 0 0 0,0 0 0 0 0,0 1 0 0 0,0-1 0 0 0,0 0 1 0 0,0 0-1 0 0,0 0 0 0 0,0 0 0 0 0,0-1 0 0 0,0 1 0 0 0,0 0 0 0 0,0-1 1 0 0,0 1-1 0 0,0-1 0 0 0,0 0 0 0 0,0 0 0 0 0,1 0 0 0 0,-1 0 0 0 0,0 0 0 0 0,0 0 1 0 0,1 0-1 0 0,-1 0 0 0 0,1-1 0 0 0,-1 1 0 0 0,1-1 0 0 0,0 1 0 0 0,0-1 0 0 0,-1 1 1 0 0,1-1-1 0 0,0 0 0 0 0,0 0 0 0 0,0 1 0 0 0,1-1 0 0 0,-1 0 0 0 0,0 0 1 0 0,1 0-1 0 0,-1 0 0 0 0,1-2 0 0 0,-1 0-50 0 0,0 0 0 0 0,1 0 0 0 0,0-1 1 0 0,0 1-1 0 0,0 0 0 0 0,0 0 0 0 0,0 0 0 0 0,1 0 1 0 0,0 0-1 0 0,0 0 0 0 0,0 0 0 0 0,0 0 0 0 0,1 0 0 0 0,0 0 1 0 0,-1 1-1 0 0,1-1 0 0 0,1 1 0 0 0,-1-1 0 0 0,4-3 0 0 0,4 0-22 0 0,-6 5 2 0 0,-1 1 0 0 0,2-1-1 0 0,-1 1 1 0 0,0 0 0 0 0,0 1 0 0 0,0-1-1 0 0,0 1 1 0 0,0 0 0 0 0,1 0 0 0 0,-1 0-1 0 0,0 0 1 0 0,0 1 0 0 0,8 1 0 0 0,3 3-28 0 0,0 0 1 0 0,21 11-1 0 0,7 2 2 0 0,6 0-136 0 0,38 11-236 0 0,-72-25-346 0 0,-1-1 0 0 0,1-1-1 0 0,-1 0 1 0 0,17 0 0 0 0,-17-3-3489 0 0,0-5-1180 0 0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5.2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146 1070 2303 0 0,'0'0'102'0'0,"-2"1"-1"0"0,1 0-55 0 0,0 0 0 0 0,-1 0 0 0 0,0 0 0 0 0,1 0 0 0 0,-1 0-1 0 0,1 0 1 0 0,-1-1 0 0 0,0 1 0 0 0,0-1 0 0 0,1 1 0 0 0,-1-1 0 0 0,0 0 0 0 0,0 0 0 0 0,1 0 0 0 0,-1 0-1 0 0,0 0 1 0 0,-2 0 0 0 0,-9-1 3793 0 0,11 2-3834 0 0,1-1-1 0 0,0 0 1 0 0,-1 1-1 0 0,1-1 1 0 0,0 1 0 0 0,-1 0-1 0 0,1-1 1 0 0,0 1-1 0 0,0 0 1 0 0,-1 0-1 0 0,1-1 1 0 0,0 1-1 0 0,0 0 1 0 0,0 0-1 0 0,0 0 1 0 0,0 1-1 0 0,0-1 1 0 0,1 0-1 0 0,-1 0 1 0 0,0 0-1 0 0,0 1 1 0 0,1-1-1 0 0,-1 0 1 0 0,1 1-1 0 0,-1-1 1 0 0,1 0 0 0 0,0 1-1 0 0,-1-1 1 0 0,1 1-1 0 0,0-1 1 0 0,0 1-1 0 0,0-1 1 0 0,0 0-1 0 0,1 3 1 0 0,-1 3 932 0 0,1 0 0 0 0,0-1 0 0 0,0 1-1 0 0,0 0 1 0 0,5 11 0 0 0,-4-13 97 0 0,1 0 0 0 0,0-1 1 0 0,6 9-1 0 0,-4-8 1136 0 0,6-3-507 0 0,-10-2-1568 0 0,0 0 0 0 0,0 1 0 0 0,0-1 0 0 0,0 0 1 0 0,0 0-1 0 0,0 0 0 0 0,0 0 0 0 0,0 0 0 0 0,0 0 0 0 0,0 0 0 0 0,0 0 0 0 0,1-1 0 0 0,-1 1 1 0 0,0 0-1 0 0,0-1 0 0 0,0 1 0 0 0,0-1 0 0 0,0 1 0 0 0,1-2 0 0 0,2-1 24 0 0,0-1-1 0 0,0 0 1 0 0,0 0-1 0 0,0 0 1 0 0,-1-1-1 0 0,0 1 1 0 0,0-1-1 0 0,0 0 0 0 0,0 0 1 0 0,-1 0-1 0 0,1 0 1 0 0,1-10-1 0 0,1 0 7 0 0,-2 0 0 0 0,0 0-1 0 0,2-23 1 0 0,-5 9-7 0 0,0 0 0 0 0,-2 0-1 0 0,-1 0 1 0 0,-10-41 0 0 0,-38-112 348 0 0,12 52 161 0 0,-40-150 619 0 0,76 271-1232 0 0,1-1 0 0 0,0 1 0 0 0,1-1 1 0 0,0 1-1 0 0,0-1 0 0 0,1 0 0 0 0,1-10 0 0 0,0 15-8 0 0,0 0-1 0 0,0 1 0 0 0,0-1 0 0 0,1 1 0 0 0,-1-1 0 0 0,1 1 1 0 0,0 0-1 0 0,0 0 0 0 0,1 0 0 0 0,-1 0 0 0 0,1 0 0 0 0,0 0 0 0 0,0 1 1 0 0,0-1-1 0 0,1 1 0 0 0,5-5 0 0 0,5-1 0 0 0,0 0-1 0 0,1 1 1 0 0,-1 1-1 0 0,2 0 1 0 0,-1 1 0 0 0,21-6-1 0 0,5 2 12 0 0,54-6 0 0 0,-31 6-14 0 0,-26 4-23 0 0,0 1 0 0 0,0 1 0 0 0,60 3-1 0 0,-78 3 5 0 0,50 6-116 0 0,-62-7 11 0 0,0 1 0 0 0,-1 0-1 0 0,1 0 1 0 0,-1 1 0 0 0,0 0 0 0 0,11 6 0 0 0,-16-8-394 0 0,-2 3 192 0 0,0 1 0 0 0,0-1 0 0 0,0 0 0 0 0,0 0 0 0 0,-1 1 0 0 0,0-1 0 0 0,0 0 0 0 0,0 0 0 0 0,-1 0 0 0 0,1 0 0 0 0,-1 0 0 0 0,0-1 0 0 0,0 1 0 0 0,0 0 0 0 0,0-1 0 0 0,-1 1 0 0 0,0-1 0 0 0,-4 5 0 0 0,-16 12-1972 0 0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5.6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62 1 3679 0 0,'-9'8'465'0'0,"-21"18"-706"0"0,7-12 17300 0 0,25-12-16972 0 0,0-1 1 0 0,-1 1-1 0 0,1-1 0 0 0,0 0 1 0 0,0 1-1 0 0,-1-1 1 0 0,1 0-1 0 0,0 0 0 0 0,0 0 1 0 0,3 1-1 0 0,10 3 461 0 0,1-1 0 0 0,-1-1-1 0 0,1 0 1 0 0,25 1 0 0 0,-36-4-371 0 0,20 2 423 0 0,-16-2-389 0 0,-1 1-1 0 0,0-1 1 0 0,1 2-1 0 0,-1-1 0 0 0,15 6 1 0 0,-4-1 115 0 0,26 6 0 0 0,-25-8-227 0 0,25 10-1 0 0,-18-6-127 0 0,1-1 1 0 0,1 0-1 0 0,48 3 0 0 0,-45-7-168 0 0,-17-2-1007 0 0,-1-1 0 0 0,1-1-1 0 0,0 0 1 0 0,28-6 0 0 0,-28 4-895 0 0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09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125 8 2303 0 0,'-2'0'167'0'0,"-28"-7"20945"0"0,26 7-20335 0 0,3 0-754 0 0,0 0 0 0 0,0 1-1 0 0,0-1 1 0 0,0 0 0 0 0,0 1 0 0 0,0-1-1 0 0,0 1 1 0 0,0-1 0 0 0,1 1 0 0 0,-1 0-1 0 0,0-1 1 0 0,0 1 0 0 0,1 0 0 0 0,-1-1-1 0 0,0 1 1 0 0,1 0 0 0 0,-1 0 0 0 0,1 0-1 0 0,-1 0 1 0 0,1-1 0 0 0,-1 3 0 0 0,-9 21 14 0 0,10-22-23 0 0,-14 48 522 0 0,-11 81 0 0 0,14-63-332 0 0,-1 94 0 0 0,13-152-155 0 0,-1-1 0 0 0,1 1 0 0 0,1 0 1 0 0,0 0-1 0 0,0-1 0 0 0,1 1 0 0 0,0-1 0 0 0,6 13 0 0 0,-6-17-19 0 0,-1 0-1 0 0,1 0 1 0 0,0 0-1 0 0,1-1 1 0 0,-1 1-1 0 0,1-1 1 0 0,0 0-1 0 0,0 0 1 0 0,0 0-1 0 0,0-1 1 0 0,1 1-1 0 0,0-1 1 0 0,-1 0-1 0 0,1-1 1 0 0,0 1 0 0 0,6 2-1 0 0,1-1-56 0 0,0 0 0 0 0,1-1-1 0 0,-1 0 1 0 0,0-1 0 0 0,1-1 0 0 0,-1 0 0 0 0,1 0-1 0 0,0-1 1 0 0,-1-1 0 0 0,1 0 0 0 0,-1-1 0 0 0,1 0-1 0 0,-1-1 1 0 0,14-4 0 0 0,-6-2-1204 0 0,28-14 1 0 0,-6-5-7153 0 0,-26 16 1427 0 0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4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2303 0 0,'2'1'167'0'0,"37"21"9958"0"0,32 21 3389 0 0,-39-17-10688 0 0,-25-20-3160 0 0,0 1 1 0 0,7 11-1 0 0,0 4 390 0 0,-1 1 0 0 0,-1 0 0 0 0,-1 1 0 0 0,15 49 0 0 0,-18-46-133 0 0,2 0-1 0 0,1 0 1 0 0,26 44-1 0 0,-32-63 17 0 0,0-1 0 0 0,0 0-1 0 0,1 0 1 0 0,0 0 0 0 0,13 10-1 0 0,-18-15 15 0 0,1-1 0 0 0,0 1 0 0 0,0-1-1 0 0,0 0 1 0 0,0 0 0 0 0,1 0-1 0 0,-1 0 1 0 0,0 0 0 0 0,0-1 0 0 0,1 1-1 0 0,-1-1 1 0 0,0 1 0 0 0,1-1-1 0 0,-1 0 1 0 0,0 0 0 0 0,1 0 0 0 0,-1 0-1 0 0,0 0 1 0 0,1-1 0 0 0,-1 1-1 0 0,0-1 1 0 0,1 1 0 0 0,-1-1 0 0 0,0 0-1 0 0,0 0 1 0 0,0 0 0 0 0,4-3-1 0 0,-1 1-581 0 0,-1 0 0 0 0,0-1 0 0 0,0 0 0 0 0,0 0 0 0 0,0 0-1 0 0,0 0 1 0 0,-1-1 0 0 0,5-7 0 0 0,3-10-7034 0 0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6.8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255 270 23759 0 0,'-2'1'1091'0'0,"0"1"-717"0"0,-13 7 638 0 0,14-9-956 0 0,-6 4 53 0 0,1 1 0 0 0,-1-1 0 0 0,1 1 0 0 0,0 0 0 0 0,1 1 0 0 0,-1-1 0 0 0,1 1 0 0 0,0 0 0 0 0,-5 8 0 0 0,-4 10 758 0 0,-15 32 1 0 0,1-2-346 0 0,8-20-638 0 0,-3 6-530 0 0,-31 70 0 0 0,54-108 489 0 0,-1 0 0 0 0,0-1 0 0 0,1 1-1 0 0,-1 0 1 0 0,1 0 0 0 0,0 0 0 0 0,-1 0 0 0 0,1-1 0 0 0,0 1-1 0 0,0 0 1 0 0,0 0 0 0 0,0 0 0 0 0,1 0 0 0 0,-1 0 0 0 0,1 2-1 0 0,13-8-1279 0 0,-9 2 537 0 0,1-1 1 0 0,-1 0-1 0 0,9-6 1 0 0,2-4-1143 0 0</inkml:trace>
  <inkml:trace contextRef="#ctx0" brushRef="#br0" timeOffset="1">298 1 8751 0 0,'7'12'262'0'0,"0"1"0"0"0,1-1 0 0 0,0-1-1 0 0,1 0 1 0 0,13 13 0 0 0,3 1 4388 0 0,21 21 5412 0 0,-12-18-7229 0 0,-10-11-2767 0 0,0 1 0 0 0,-1 2-1 0 0,-1 0 1 0 0,34 40 0 0 0,-48-50-63 0 0,-1 0 1 0 0,0 0-1 0 0,-1 1 1 0 0,0-1-1 0 0,-1 1 0 0 0,0 1 1 0 0,0-1-1 0 0,-1 1 1 0 0,-1 0-1 0 0,0 0 0 0 0,-1 0 1 0 0,0 0-1 0 0,-1 0 1 0 0,0 17-1 0 0,-2-6-20 0 0,-1 0 0 0 0,-1-1 0 0 0,-2 1 1 0 0,0-1-1 0 0,-1 0 0 0 0,-1-1 0 0 0,-1 1 0 0 0,0-1 0 0 0,-2-1 0 0 0,-1 0 0 0 0,0 0 0 0 0,-2-1 1 0 0,0-1-1 0 0,-28 31 0 0 0,34-43-42 0 0,0 0 1 0 0,0 0-1 0 0,-1-1 1 0 0,0 0-1 0 0,0 0 1 0 0,0-1-1 0 0,-1 0 1 0 0,-14 5-1 0 0,21-8-417 0 0,-5-15-3435 0 0,2-2 2054 0 0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7.9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0 183 2303 0 0,'3'16'15254'0'0,"-1"-15"-14806"0"0,-1 0-1 0 0,1 0 1 0 0,-1 0 0 0 0,1-1 0 0 0,-1 1 0 0 0,1 0-1 0 0,-1-1 1 0 0,4 1 0 0 0,5 1-901 0 0,0-1-1 0 0,14 0 1 0 0,-16 0 2049 0 0,106-5 698 0 0,-23 0-1191 0 0,82-2 127 0 0,-54 1-969 0 0,-41 3-165 0 0,96-1-88 0 0,86 10 113 0 0,167 6 398 0 0,205-9 234 0 0,-1-30-48 0 0,-564 23-635 0 0,1022-63 620 0 0,161-6-564 0 0,-687 47-389 0 0,-118 9-571 0 0,-379 13 644 0 0,173 3-803 0 0,-54 12-1058 0 0,-182-12 1143 0 0,3 0 1664 0 0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9.0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97 3223 0 0,'2'-1'240'0'0,"56"-39"9413"0"0,-40 27-7359 0 0,6-12-18 0 0,-20 23-2002 0 0,0-1 0 0 0,-1 1 1 0 0,1 0-1 0 0,0 1 0 0 0,0-1 0 0 0,0 1 0 0 0,0-1 1 0 0,6 0-1 0 0,-9 2 229 0 0,13 1 1583 0 0,-12 0-1908 0 0,1 1 0 0 0,-1-1-1 0 0,1 1 1 0 0,-1 0 0 0 0,0-1 0 0 0,0 1-1 0 0,0 1 1 0 0,0-1 0 0 0,0 0 0 0 0,0 0-1 0 0,-1 1 1 0 0,1-1 0 0 0,-1 1 0 0 0,0-1-1 0 0,0 1 1 0 0,1-1 0 0 0,-2 1 0 0 0,1 0-1 0 0,1 5 1 0 0,0 4 103 0 0,-1 0 0 0 0,-1-1 0 0 0,-1 21-1 0 0,0-5 57 0 0,12 245 132 0 0,-1 64 63 0 0,-11-288-531 0 0,-2 0 1 0 0,-3 0-1 0 0,-14 62 0 0 0,14-92 52 0 0,-1 2 6 0 0,7-18 23 0 0,4-10 63 0 0,35-69-618 0 0,4 1 0 0 0,3 3 0 0 0,88-109 0 0 0,-117 163 201 0 0,20-19-1 0 0,-29 31 154 0 0,-1 0 0 0 0,2 1 0 0 0,-1 0 0 0 0,1 0 0 0 0,12-5 0 0 0,-19 11 117 0 0,-1 0-1 0 0,1-1 0 0 0,0 1 1 0 0,0 0-1 0 0,-1 1 0 0 0,1-1 0 0 0,0 0 1 0 0,0 0-1 0 0,-1 1 0 0 0,1-1 0 0 0,0 1 1 0 0,-1 0-1 0 0,1-1 0 0 0,0 1 0 0 0,-1 0 1 0 0,1 0-1 0 0,-1 0 0 0 0,1 0 0 0 0,1 2 1 0 0,-2-2 17 0 0,0 0 1 0 0,-1-1-1 0 0,1 1 0 0 0,-1 0 1 0 0,1 0-1 0 0,-1 0 1 0 0,1 0-1 0 0,-1 0 0 0 0,1 0 1 0 0,-1 0-1 0 0,0 0 1 0 0,0 0-1 0 0,1-1 0 0 0,-1 1 1 0 0,0 0-1 0 0,0 2 1 0 0,1 2 40 0 0,2 13 46 0 0,0 0 0 0 0,0 0 0 0 0,-2 1-1 0 0,-1 19 1 0 0,-9 77 624 0 0,2-34-490 0 0,5-56-235 0 0,0 66 1 0 0,2-80-4 0 0,1-1 0 0 0,0 0-1 0 0,1 0 1 0 0,1 0-1 0 0,-1 0 1 0 0,8 17 0 0 0,-9-25-27 0 0,0 0 1 0 0,0 0 0 0 0,0 0 0 0 0,0 0-1 0 0,1 0 1 0 0,-1 0 0 0 0,1 0 0 0 0,-1 0-1 0 0,1 0 1 0 0,0-1 0 0 0,-1 1 0 0 0,1-1-1 0 0,0 0 1 0 0,0 1 0 0 0,0-1 0 0 0,0 0-1 0 0,0 0 1 0 0,0 0 0 0 0,1 0 0 0 0,-1 0-1 0 0,0-1 1 0 0,1 1 0 0 0,-1-1 0 0 0,0 0-1 0 0,0 1 1 0 0,1-1 0 0 0,-1 0 0 0 0,1 0-1 0 0,-1 0 1 0 0,0-1 0 0 0,4 0 0 0 0,2-1-441 0 0,0 0 1 0 0,0-1 0 0 0,0 0-1 0 0,-1-1 1 0 0,1 0 0 0 0,-1 0-1 0 0,12-9 1 0 0,13-11-5352 0 0,2-4-1616 0 0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7.5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1334 3743 0 0,'1'3'167'0'0,"6"14"-7"0"0,7 25 1492 0 0,-13-40-773 0 0,0 1-30 0 0,15 36 1076 0 0,-15-37-1318 0 0,7 8 586 0 0,-7-9-1029 0 0,0 0 0 0 0,0 0-1 0 0,1 0 1 0 0,-1 0 0 0 0,0 0-1 0 0,0 0 1 0 0,1-1 0 0 0,-1 1-1 0 0,0 0 1 0 0,1-1 0 0 0,-1 1-1 0 0,1-1 1 0 0,-1 1 0 0 0,0-1-1 0 0,1 0 1 0 0,-1 0 0 0 0,1 1-1 0 0,1-1 1 0 0,0-1 29 0 0,0 1 0 0 0,0 0 0 0 0,0-1 0 0 0,-1 0 0 0 0,1 0 0 0 0,0 0 1 0 0,0 0-1 0 0,4-2 0 0 0,-1-1 47 0 0,0 0-1 0 0,0 0 1 0 0,0-1 0 0 0,-1 0 0 0 0,1 1 0 0 0,8-12 0 0 0,-9 9-138 0 0,-1-1 0 0 0,1 0 0 0 0,-1 0 0 0 0,-1 0 0 0 0,1 0 1 0 0,-1-1-1 0 0,-1 1 0 0 0,0-1 0 0 0,0 0 0 0 0,0 1 0 0 0,-1-1 0 0 0,0-10 0 0 0,-1-13-42 0 0,-2 0-1 0 0,-6-33 1 0 0,5 39 22 0 0,-34-169 850 0 0,4 21 21 0 0,20 94-631 0 0,-9-96-16 0 0,20 143-282 0 0,2 1-1 0 0,1-1 1 0 0,1 1-1 0 0,2 0 1 0 0,1 0-1 0 0,2 0 1 0 0,12-38-1 0 0,-14 57-23 0 0,-2 1 0 0 0,1 1 0 0 0,0 1 0 0 0,1-1 0 0 0,1 0 0 0 0,-1 1 0 0 0,1 0 0 0 0,1 1 0 0 0,14-18 0 0 0,-14 20-23 0 0,1-1 0 0 0,-1 1 0 0 0,1 0 0 0 0,1 1-1 0 0,-1 0 1 0 0,1 0 0 0 0,18-8 0 0 0,0 2-52 0 0,-20 8 64 0 0,0 1-1 0 0,0 0 1 0 0,0 1-1 0 0,1-1 1 0 0,-1 1-1 0 0,1 1 1 0 0,11-2-1 0 0,-10 3-4 0 0,-1 0 0 0 0,0 0 1 0 0,0 1-1 0 0,0 0 0 0 0,0 0 0 0 0,15 6 0 0 0,-18-6-10 0 0,-1 1 0 0 0,1 1 1 0 0,-1-1-1 0 0,0 0 0 0 0,0 1 0 0 0,0 0 0 0 0,0 0 0 0 0,0 0 0 0 0,0 1 0 0 0,-1-1 0 0 0,0 1 0 0 0,5 6 0 0 0,-1 2-89 0 0,0 0-1 0 0,-1 0 1 0 0,0 0-1 0 0,-1 1 1 0 0,0 0-1 0 0,-1 0 1 0 0,-1 0 0 0 0,0 0-1 0 0,1 16 1 0 0,-2-9-755 0 0,-2 36 0 0 0,-9 20-4433 0 0,1-36-300 0 0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7.8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0 149 18743 0 0,'0'0'1699'0'0,"3"-1"-1399"0"0,16-4 1005 0 0,33-13 0 0 0,-9 3-485 0 0,154-45-220 0 0,6 17-837 0 0,-182 40-170 0 0,0 1 1 0 0,0 1-1 0 0,0 1 0 0 0,0 1 1 0 0,0 0-1 0 0,0 2 1 0 0,-1 0-1 0 0,28 9 0 0 0,-21-3-732 0 0,0-1 0 0 0,43 5 0 0 0,-63-11 869 0 0,1-2 0 0 0,-1 1 0 0 0,1-1 0 0 0,0 0 0 0 0,-1-1 0 0 0,1 1 0 0 0,-1-2 0 0 0,1 1 0 0 0,-1-1 0 0 0,0 0 0 0 0,1 0 0 0 0,-1-1 1 0 0,0 0-1 0 0,10-7 0 0 0,-2-1-1076 0 0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8.2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548 22 4143 0 0,'0'-1'5823'0'0,"-1"-10"-24"0"0,0 10-5739 0 0,0 1 1 0 0,1-1 0 0 0,-1 0 0 0 0,0 0 0 0 0,0 1-1 0 0,0-1 1 0 0,0 0 0 0 0,0 1 0 0 0,0-1 0 0 0,1 1 0 0 0,-1-1-1 0 0,0 1 1 0 0,-1-1 0 0 0,1 1 0 0 0,0 0 0 0 0,0 0-1 0 0,0-1 1 0 0,0 1 0 0 0,-1 0 0 0 0,-22 4 381 0 0,18-2-388 0 0,-3 0 7 0 0,1 1 0 0 0,0 1 0 0 0,1-1 1 0 0,-1 1-1 0 0,0 0 0 0 0,1 1 0 0 0,0 0 1 0 0,-11 10-1 0 0,1 0 3 0 0,2 2-1 0 0,-16 19 1 0 0,-12 20 217 0 0,2 3-1 0 0,4 1 1 0 0,1 2-1 0 0,-26 68 1 0 0,31-54-58 0 0,3 1 1 0 0,3 2 0 0 0,-16 97 0 0 0,37-153 24 0 0,1 0 0 0 0,1 0 0 0 0,1 27 0 0 0,2-39-128 0 0,-1-1 1 0 0,2 0 0 0 0,-1 0 0 0 0,2 0 0 0 0,-1 0-1 0 0,1 0 1 0 0,1-1 0 0 0,0 1 0 0 0,7 13-1 0 0,-6-16-86 0 0,-1-2-1 0 0,1 1 0 0 0,0 0 0 0 0,1-1 0 0 0,-1 0 0 0 0,1 0 0 0 0,0-1 0 0 0,0 0 0 0 0,0 0 0 0 0,1 0 1 0 0,-1 0-1 0 0,12 3 0 0 0,-2-1-79 0 0,1-1 1 0 0,-1-1-1 0 0,1 0 1 0 0,24 1-1 0 0,-32-4-482 0 0,1-1-1 0 0,-1 0 0 0 0,1-1 1 0 0,-1 0-1 0 0,0 0 1 0 0,1-1-1 0 0,-1-1 0 0 0,11-3 1 0 0,2-3-6211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1.3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60 4663 0 0,'0'0'210'0'0,"3"-1"-6"0"0,77-24 3710 0 0,-32 10-1345 0 0,-38 12-2399 0 0,-1-1 0 0 0,0 1 0 0 0,1 1 0 0 0,0 0 0 0 0,0 0 0 0 0,0 1 0 0 0,-1 0 0 0 0,1 1 1 0 0,14 1-1 0 0,-18-1-311 0 0,-1 2 0 0 0,1-1 0 0 0,-1 1 1 0 0,1 0-1 0 0,7 4 0 0 0,-1-1-870 0 0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8.5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10591 0 0,'0'0'3403'0'0,"22"37"5906"0"0,-3-1-9420 0 0,-1 0 0 0 0,13 40 0 0 0,-28-66 67 0 0,45 116-815 0 0,-37-99 583 0 0,2-1 0 0 0,28 40 0 0 0,-32-52 267 0 0,2 0 0 0 0,0-1 0 0 0,0 0 0 0 0,1-1-1 0 0,1-1 1 0 0,17 14 0 0 0,-19-17-43 0 0,-1 0 1 0 0,9 12-1 0 0,-11-12-17 0 0,2-3-848 0 0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8.9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401 0 20559 0 0,'-2'2'943'0'0,"-14"16"-336"0"0,1 1 1 0 0,1 0 0 0 0,-15 27-1 0 0,-17 25 396 0 0,1-6-1067 0 0,-51 101-1 0 0,82-141 55 0 0,-85 166-184 0 0,95-183 185 0 0,0 0 4 0 0,1 0 0 0 0,-1 0 0 0 0,2 0-1 0 0,-5 15 1 0 0,7-22-35 0 0,0-1 0 0 0,0 0 0 0 0,0 1 1 0 0,0-1-1 0 0,-1 0 0 0 0,1 1 0 0 0,0-1 0 0 0,0 1 0 0 0,0-1 0 0 0,0 0 0 0 0,0 1 0 0 0,0-1 0 0 0,0 0 1 0 0,0 1-1 0 0,0-1 0 0 0,0 0 0 0 0,0 1 0 0 0,1-1 0 0 0,-1 0 0 0 0,0 1 0 0 0,0-1 0 0 0,0 0 0 0 0,0 1 1 0 0,0-1-1 0 0,1 0 0 0 0,-1 1 0 0 0,0-1 0 0 0,0 0 0 0 0,1 1 0 0 0,10 0-755 0 0,-7-2 544 0 0,-1 0 0 0 0,0 0 0 0 0,0-1 1 0 0,0 1-1 0 0,0-1 0 0 0,0 1 0 0 0,0-1 0 0 0,-1 0 0 0 0,1 0 0 0 0,0 0 0 0 0,-1-1 0 0 0,0 1 0 0 0,1-1 0 0 0,-1 1 0 0 0,3-6 1 0 0,11-13-1632 0 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9.32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279 1 5527 0 0,'-2'21'-367'0'0,"-2"1"4177"0"0,-1 12 7585 0 0,0 35-7796 0 0,-12 137 62 0 0,-18 102-7978 0 0,35-300 3863 0 0,-1-1 0 0 0,1 0-1 0 0,1 11 1 0 0,1 5-4550 0 0</inkml:trace>
  <inkml:trace contextRef="#ctx0" brushRef="#br0" timeOffset="1">38 404 18023 0 0,'-1'1'827'0'0,"-1"2"-412"0"0,0 0-336 0 0,1-1 0 0 0,-1 0 0 0 0,0 0 0 0 0,0 0-1 0 0,0 0 1 0 0,0 0 0 0 0,-1 0 0 0 0,1 0 0 0 0,0-1 0 0 0,-3 2 0 0 0,3-2 731 0 0,-4 12 2351 0 0,6-13-3149 0 0,-1 1-1 0 0,1-1 0 0 0,0 1 0 0 0,0 0 0 0 0,0-1 0 0 0,0 1 0 0 0,0-1 0 0 0,-1 1 1 0 0,1 0-1 0 0,0-1 0 0 0,0 1 0 0 0,1 0 0 0 0,-1-1 0 0 0,0 1 0 0 0,0 0 1 0 0,0-1-1 0 0,0 1 0 0 0,1-1 0 0 0,-1 1 0 0 0,0 0 0 0 0,0-1 0 0 0,1 1 0 0 0,-1-1 1 0 0,0 1-1 0 0,1-1 0 0 0,-1 1 0 0 0,1-1 0 0 0,-1 1 0 0 0,1-1 0 0 0,-1 0 0 0 0,1 1 1 0 0,-1-1-1 0 0,1 1 0 0 0,1 0-15 0 0,1 1 8 0 0,0 0 0 0 0,1 1-1 0 0,-1-1 1 0 0,1-1 0 0 0,0 1 0 0 0,-1 0 0 0 0,1-1-1 0 0,0 0 1 0 0,0 0 0 0 0,0 0 0 0 0,0 0-1 0 0,0-1 1 0 0,0 0 0 0 0,0 1 0 0 0,0-1 0 0 0,0-1-1 0 0,6 0 1 0 0,5-1 13 0 0,-1-1 0 0 0,1 0 0 0 0,19-9 0 0 0,273-98-1521 0 0,-267 96 814 0 0,42-18-1272 0 0,-31 7-4394 0 0,-40 17 948 0 0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49.70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3679 0 0,'2'1'8120'0'0,"-1"0"-7152"0"0,1 0-1 0 0,0 0 0 0 0,0 0 1 0 0,-1 1-1 0 0,1-1 0 0 0,-1 1 1 0 0,1-1-1 0 0,-1 1 0 0 0,0 0 0 0 0,2 2 1 0 0,10 26 1823 0 0,-8-14-2572 0 0,4 29 1 0 0,-4-4 168 0 0,-1 82 0 0 0,-14 43-219 0 0,0 26-548 0 0,16-163 494 0 0,-5-31-97 0 0,0 0-1 0 0,0 0 0 0 0,0 0 1 0 0,0 0-1 0 0,0 0 1 0 0,0 1-1 0 0,0-1 1 0 0,3-3-1 0 0,1-1 21 0 0,15-27 24 0 0,-1-2 0 0 0,21-52 0 0 0,-5 9-314 0 0,-23 53 164 0 0,18-26 0 0 0,-25 42 69 0 0,1 1 0 0 0,1 0 0 0 0,0 1 0 0 0,0 0 0 0 0,0 0 0 0 0,12-9 0 0 0,-15 14 78 0 0,-3 2-44 0 0,1-1 1 0 0,-1 1-1 0 0,1 0 0 0 0,-1 0 1 0 0,0-1-1 0 0,1 1 1 0 0,-1 0-1 0 0,1 0 0 0 0,-1 0 1 0 0,1 0-1 0 0,-1 1 1 0 0,0-1-1 0 0,1 0 0 0 0,-1 1 1 0 0,0-1-1 0 0,1 1 1 0 0,-1-1-1 0 0,0 1 0 0 0,1-1 1 0 0,-1 1-1 0 0,0 0 1 0 0,0 0-1 0 0,0 0 0 0 0,0 0 1 0 0,1 0-1 0 0,-1 0 1 0 0,-1 0-1 0 0,1 0 0 0 0,0 0 1 0 0,1 2-1 0 0,-1-1 13 0 0,3 3-10 0 0,-1 1 0 0 0,1 0 0 0 0,-2 0-1 0 0,1 1 1 0 0,-1-1 0 0 0,0 1 0 0 0,0-1 0 0 0,-1 1 0 0 0,2 8-1 0 0,-1 10 42 0 0,-1 27 0 0 0,-1-49-59 0 0,-2 48-122 0 0,0 27-299 0 0,3-70 376 0 0,-1 0 0 0 0,2 0-1 0 0,-1 0 1 0 0,1-1 0 0 0,0 1-1 0 0,1 0 1 0 0,4 9 0 0 0,-6-15-8 0 0,0 0 1 0 0,0 0-1 0 0,0 0 0 0 0,0-1 1 0 0,0 1-1 0 0,1 0 0 0 0,-1-1 1 0 0,0 1-1 0 0,1-1 0 0 0,0 1 1 0 0,-1-1-1 0 0,1 0 1 0 0,0 0-1 0 0,0 0 0 0 0,-1 0 1 0 0,1 0-1 0 0,0 0 0 0 0,0 0 1 0 0,0 0-1 0 0,0-1 0 0 0,1 1 1 0 0,-1-1-1 0 0,0 0 1 0 0,0 1-1 0 0,0-1 0 0 0,0 0 1 0 0,0 0-1 0 0,0 0 0 0 0,0-1 1 0 0,1 1-1 0 0,2-1 1 0 0,1-1-342 0 0,1 0 1 0 0,-1-1 0 0 0,0 0 0 0 0,0 0 0 0 0,0 0 0 0 0,0-1-1 0 0,-1 1 1 0 0,1-1 0 0 0,4-5 0 0 0,13-13-1550 0 0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0.0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 17 3679 0 0,'-10'-11'15464'0'0,"51"5"-12216"0"0,-34 7-3205 0 0,0 0 0 0 0,0 1-1 0 0,0 0 1 0 0,0 0 0 0 0,0 1 0 0 0,0-1 0 0 0,-1 1-1 0 0,1 1 1 0 0,-1-1 0 0 0,0 1 0 0 0,0 0-1 0 0,9 9 1 0 0,4 4 86 0 0,-1 1 1 0 0,19 25-1 0 0,-15-15-118 0 0,-2 0 1 0 0,0 1-1 0 0,-3 1 0 0 0,0 1 1 0 0,-2 0-1 0 0,-1 2 0 0 0,-1-1 0 0 0,-3 1 1 0 0,0 1-1 0 0,-2 0 0 0 0,-1 0 1 0 0,3 69-1 0 0,-9-49 64 0 0,-12 97 1 0 0,7-124 137 0 0,-1 1 1 0 0,-1-1-1 0 0,-2 0 1 0 0,-1-1-1 0 0,-16 35 1 0 0,17-45 217 0 0,-1-1 0 0 0,0-1-1 0 0,-1 0 1 0 0,-15 18 0 0 0,17-24-261 0 0,0-1 0 0 0,0 1 0 0 0,-1-1 0 0 0,1 0 0 0 0,-2-1 0 0 0,1 0 0 0 0,-17 7 0 0 0,24-12-338 0 0,-4 0-317 0 0,6-1 438 0 0,0 0 0 0 0,0 0 1 0 0,-1 0-1 0 0,1 0 0 0 0,0 0 1 0 0,-1 0-1 0 0,1 0 1 0 0,0 0-1 0 0,-1 0 0 0 0,1 0 1 0 0,0 0-1 0 0,0 0 0 0 0,-1 0 1 0 0,1 0-1 0 0,0 0 1 0 0,-1 0-1 0 0,1 0 0 0 0,0 0 1 0 0,0 0-1 0 0,-1-1 0 0 0,1 1 1 0 0,0 0-1 0 0,0 0 1 0 0,-1 0-1 0 0,1-1 0 0 0,0 1 1 0 0,0 0-1 0 0,0 0 0 0 0,-1 0 1 0 0,1-1-1 0 0,0 1 1 0 0,0 0-1 0 0,0 0 0 0 0,0-1 1 0 0,-1 1-1 0 0,1 0 1 0 0,0 0-1 0 0,0-1 0 0 0,0 1 1 0 0,0 0-1 0 0,0-1 0 0 0,0 1 1 0 0,0-14-1797 0 0,5-3-77 0 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0.7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21 4143 0 0,'2'1'9668'0'0,"3"1"-7951"0"0,0 0 0 0 0,0 0 1 0 0,-1-1-1 0 0,1 1 0 0 0,6 0 0 0 0,28 0 1233 0 0,43-10-4736 0 0,-59 5 2636 0 0,99-8-2989 0 0,1 5-4488 0 0,-68 3 2344 0 0,-26-1-749 0 0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1.5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1314 18223 0 0,'0'0'836'0'0,"2"0"-18"0"0,1 1-710 0 0,0 0 0 0 0,1-1 1 0 0,-1 1-1 0 0,0-1 0 0 0,1 0 1 0 0,-1 0-1 0 0,0 0 0 0 0,1-1 1 0 0,-1 1-1 0 0,0-1 0 0 0,1 1 1 0 0,-1-1-1 0 0,0 0 0 0 0,0-1 1 0 0,0 1-1 0 0,0 0 0 0 0,0-1 1 0 0,0 0-1 0 0,0 1 0 0 0,0-1 1 0 0,-1 0-1 0 0,1-1 0 0 0,-1 1 1 0 0,3-3-1 0 0,13-9 511 0 0,-13 10-584 0 0,-1 0-1 0 0,1-1 0 0 0,-1 1 0 0 0,1-1 0 0 0,-1 0 0 0 0,-1 0 0 0 0,1 0 1 0 0,-1 0-1 0 0,0-1 0 0 0,0 1 0 0 0,0-1 0 0 0,2-9 0 0 0,2-7 140 0 0,7-47-1 0 0,-12 60-169 0 0,2-22-22 0 0,-1-1 0 0 0,-2-41 0 0 0,-9-65-83 0 0,0 3 48 0 0,7 74 56 0 0,-2-37 35 0 0,12-105 1 0 0,13 92 528 0 0,-20 100-494 0 0,1 1 24 0 0,0 1-1 0 0,1 0 0 0 0,0 0 1 0 0,1 0-1 0 0,-1 0 1 0 0,12-14-1 0 0,-4 7 55 0 0,1 1-1 0 0,20-18 1 0 0,-24 25-152 0 0,0 1 1 0 0,1 1-1 0 0,0-1 1 0 0,0 1-1 0 0,0 1 0 0 0,1 0 1 0 0,0 1-1 0 0,-1 0 1 0 0,2 0-1 0 0,-1 1 0 0 0,0 1 1 0 0,1 0-1 0 0,-1 0 1 0 0,19 1-1 0 0,-20 1-227 0 0,0 0 0 0 0,0 1 1 0 0,0 0-1 0 0,0 1 0 0 0,0 0 0 0 0,0 0 0 0 0,0 1 0 0 0,-1 1 0 0 0,1-1 0 0 0,-1 1 0 0 0,0 1 1 0 0,0 0-1 0 0,-1 0 0 0 0,1 1 0 0 0,-1 0 0 0 0,-1 1 0 0 0,9 7 0 0 0,-13-11-165 0 0,-1 0-1 0 0,1 1 0 0 0,-1-1 1 0 0,0 1-1 0 0,0-1 1 0 0,0 1-1 0 0,0 0 0 0 0,-1-1 1 0 0,3 7-1 0 0,0 16-1622 0 0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1.9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1 105 23639 0 0,'0'0'2144'0'0,"2"-1"-1763"0"0,33-10-75 0 0,1 2-1 0 0,1 2 1 0 0,48-4-1 0 0,-35 5-340 0 0,285-45-1769 0 0,-303 46 24 0 0,44 1 1 0 0,-4 7-6480 0 0,-46 0 2305 0 0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2.3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389 1 2303 0 0,'-7'5'-211'0'0,"0"0"0"0"0,0 0 0 0 0,-8 4-1 0 0,-25 11 3216 0 0,1-2 3860 0 0,31-13-3158 0 0,0 0 0 0 0,-12 9 0 0 0,1 3-3344 0 0,1 1-1 0 0,0 1 0 0 0,2 1 1 0 0,0 0-1 0 0,1 1 0 0 0,-16 29 0 0 0,12-13-466 0 0,1 1-1 0 0,2 1 1 0 0,-12 43-1 0 0,21-60 17 0 0,2-1 0 0 0,1 2-1 0 0,-3 27 1 0 0,6-41 53 0 0,1 1 0 0 0,1-1 0 0 0,-1 1 0 0 0,1-1 1 0 0,1 1-1 0 0,0-1 0 0 0,0 1 0 0 0,1-1 0 0 0,0 0 0 0 0,5 10 0 0 0,-2-9 55 0 0,0 0-1 0 0,1 0 0 0 0,1 0 1 0 0,-1-1-1 0 0,2 0 1 0 0,-1 0-1 0 0,1-1 1 0 0,0 0-1 0 0,1 0 1 0 0,0-1-1 0 0,0-1 1 0 0,0 0-1 0 0,1 0 0 0 0,0-1 1 0 0,0 0-1 0 0,1-1 1 0 0,14 4-1 0 0,-13-5-220 0 0,0 0 0 0 0,1-1-1 0 0,-1 0 1 0 0,1-1 0 0 0,-1 0 0 0 0,1-1-1 0 0,0-1 1 0 0,-1 0 0 0 0,1-1 0 0 0,-1 0-1 0 0,0-1 1 0 0,0-1 0 0 0,0 0 0 0 0,0-1-1 0 0,15-8 1 0 0,-6 0-2262 0 0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2.6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222 20 10135 0 0,'2'13'464'0'0,"-1"-11"-9"0"0,0 0-295 0 0,7 19 3349 0 0,2-1 1 0 0,1 0-1 0 0,21 30 1 0 0,0-9-2623 0 0,-15-20-896 0 0,-2 1 0 0 0,0 1 0 0 0,-1 0 1 0 0,-2 1-1 0 0,12 29 0 0 0,-22-46-191 0 0,1 0 1 0 0,0 0 0 0 0,1 0 0 0 0,0-1-1 0 0,0 1 1 0 0,0-1 0 0 0,1 0 0 0 0,0 0-1 0 0,0-1 1 0 0,1 1 0 0 0,-1-1-1 0 0,11 7 1 0 0,-15-12-77 0 0,1 1 0 0 0,0 0 0 0 0,-1-1-1 0 0,1 1 1 0 0,0-1 0 0 0,0 0 0 0 0,-1 1 0 0 0,1-1-1 0 0,0 0 1 0 0,0 0 0 0 0,0 0 0 0 0,0 0 0 0 0,-1-1 0 0 0,1 1-1 0 0,0 0 1 0 0,0-1 0 0 0,-1 1 0 0 0,1-1 0 0 0,0 0-1 0 0,2-1 1 0 0,6-6-6356 0 0</inkml:trace>
  <inkml:trace contextRef="#ctx0" brushRef="#br0" timeOffset="1">634 1 24047 0 0,'-2'1'1100'0'0,"-23"9"404"0"0,17-8-1492 0 0,1 1 0 0 0,0 0-1 0 0,0 0 1 0 0,-10 7 0 0 0,-55 51 859 0 0,4-4-173 0 0,-10 8-1671 0 0,3 2 1 0 0,2 4-1 0 0,-94 120 0 0 0,143-159-104 0 0,23-31 1004 0 0,1 0 1 0 0,0 0-1 0 0,-1 0 0 0 0,1 0 1 0 0,0 0-1 0 0,-1 0 0 0 0,1 0 0 0 0,0 0 1 0 0,0 0-1 0 0,0 1 0 0 0,0-1 0 0 0,0 0 1 0 0,0 0-1 0 0,0 0 0 0 0,0 0 1 0 0,1 0-1 0 0,-1 0 0 0 0,0 0 0 0 0,1 0 1 0 0,-1 0-1 0 0,2 2 0 0 0,1-2-463 0 0,8-5-181 0 0,-1 1-1 0 0,0-2 1 0 0,0 1 0 0 0,0-2-1 0 0,0 1 1 0 0,-1-1-1 0 0,12-10 1 0 0,6-2-418 0 0,28-17-1119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2.3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102 86 9415 0 0,'0'0'852'0'0,"-1"2"-704"0"0,-2 5 38 0 0,2-5 690 0 0,-1 2 146 0 0,0 1 1 0 0,0-1 0 0 0,-1 0-1 0 0,-5 7 1 0 0,6-9-983 0 0,-1 3 131 0 0,1 0 1 0 0,-1 0-1 0 0,1 0 1 0 0,-3 10-1 0 0,4-13-157 0 0,0 0 0 0 0,1 0-1 0 0,-1 0 1 0 0,0 0 0 0 0,1 1-1 0 0,-1-1 1 0 0,1 0 0 0 0,0 0-1 0 0,0 1 1 0 0,0-1 0 0 0,0 0 0 0 0,1 5-1 0 0,0 0 4 0 0,0 8-4 0 0,0 0 1 0 0,2 0-1 0 0,5 25 0 0 0,0-18-13 0 0,-4-18 0 0 0,1 0 0 0 0,6 10 0 0 0,5 5 1 0 0,-11-17 3 0 0,-2-2 3 0 0,1 2 26 0 0,-1-1-1 0 0,1 0 0 0 0,-1 0 1 0 0,1 0-1 0 0,0 0 0 0 0,0 0 1 0 0,0-1-1 0 0,-1 0 1 0 0,1 0-1 0 0,0 0 0 0 0,0 0 1 0 0,4-1-1 0 0,-2 0-25 0 0,-2 0 19 0 0,1 0 0 0 0,-1 0 0 0 0,0 0 0 0 0,1-1 0 0 0,-1 1 0 0 0,0-1 0 0 0,0 0 0 0 0,-1 0 0 0 0,1-1 0 0 0,0 1 0 0 0,-1-1 0 0 0,1 0 0 0 0,-1 0 0 0 0,0 0 0 0 0,0 0 0 0 0,0 0 0 0 0,5-8 0 0 0,1-4 127 0 0,0 0 0 0 0,-1 0 0 0 0,7-19 0 0 0,-5 13 77 0 0,-2-1-1 0 0,0 0 0 0 0,-2 0 1 0 0,0-1-1 0 0,-2 0 0 0 0,4-46 1 0 0,-9 50 43 0 0,0 18-152 0 0,2-5 23 0 0,0 3-98 0 0,0 4 247 0 0,7 24-259 0 0,-1 0 0 0 0,6 47 0 0 0,-1 56-117 0 0,-11-114 72 0 0,11 518-1410 0 0,-13-516 1415 0 0,0-1 0 0 0,-1 1 0 0 0,0-1-1 0 0,-6 17 1 0 0,6-26 28 0 0,0-1-1 0 0,0 1 0 0 0,-1-1 0 0 0,1 1 0 0 0,-1-1 1 0 0,-1 0-1 0 0,1 0 0 0 0,-1 0 0 0 0,0-1 0 0 0,0 1 1 0 0,0-1-1 0 0,0 0 0 0 0,-9 6 0 0 0,6-5 61 0 0,-1 0-1 0 0,0 0 1 0 0,-1-1-1 0 0,1-1 1 0 0,-1 1-1 0 0,1-1 1 0 0,-1-1-1 0 0,0 1 1 0 0,0-2-1 0 0,0 1 1 0 0,0-1-1 0 0,-1 0 1 0 0,1-1-1 0 0,-15-2 1 0 0,7 1 6 0 0,1-1 0 0 0,-1-1 1 0 0,-26-9-1 0 0,35 9-45 0 0,0 0 0 0 0,0 0 1 0 0,1-1-1 0 0,-1 0 0 0 0,1-1 0 0 0,0 1 1 0 0,0-1-1 0 0,1-1 0 0 0,-7-6 0 0 0,11 11-43 0 0,1-1 1 0 0,-1 0-1 0 0,1 1 0 0 0,0-1 0 0 0,0 0 1 0 0,0 0-1 0 0,0 0 0 0 0,0 0 0 0 0,0 0 1 0 0,0 0-1 0 0,1 0 0 0 0,-1 0 0 0 0,1 0 0 0 0,-1 0 1 0 0,1 0-1 0 0,0 0 0 0 0,0-4 0 0 0,0 3-3 0 0,1 0 1 0 0,0-1-1 0 0,0 1 0 0 0,0 0 0 0 0,0 0 0 0 0,0 0 0 0 0,1 0 0 0 0,-1 0 0 0 0,1 1 0 0 0,3-5 0 0 0,3-3-9 0 0,1 1 0 0 0,0 0 0 0 0,1 0 0 0 0,17-11 0 0 0,44-27-413 0 0,88-43 0 0 0,-137 78 365 0 0,36-16-1125 0 0,-51 25 296 0 0,0 1 1 0 0,0 0-1 0 0,11-2 1 0 0,-16 4-579 0 0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3.0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10591 0 0,'2'2'488'0'0,"10"7"-133"0"0,0 0-1 0 0,16 9 0 0 0,59 25 7397 0 0,-38-20-4613 0 0,-2 3-3646 0 0,-16-8 604 0 0,-1 2 1 0 0,-1 0-1 0 0,50 47 0 0 0,-71-59-77 0 0,-1 0-1 0 0,0 0 0 0 0,-1 1 1 0 0,1 0-1 0 0,-2 0 0 0 0,1 0 1 0 0,-1 1-1 0 0,-1 0 1 0 0,0 0-1 0 0,0 0 0 0 0,-1 0 1 0 0,0 1-1 0 0,-1 0 1 0 0,0-1-1 0 0,0 1 0 0 0,-2 0 1 0 0,1 15-1 0 0,-3-3-10 0 0,-1-1 0 0 0,-1 0 0 0 0,-10 31 0 0 0,-29 61 24 0 0,27-81 86 0 0,-2 0 1 0 0,-1-1-1 0 0,-2-1 0 0 0,-1-1 0 0 0,-30 32 0 0 0,38-47 224 0 0,-1 1-1 0 0,-27 21 0 0 0,37-33-553 0 0,0 0 0 0 0,-1 0 0 0 0,1-1 0 0 0,-1 1 0 0 0,0-1-1 0 0,0-1 1 0 0,0 1 0 0 0,0-1 0 0 0,-1 0 0 0 0,1 0 0 0 0,0-1 0 0 0,-11 1 0 0 0,16-2-1252 0 0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3.7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0 513 3223 0 0,'8'5'167'0'0,"0"-1"-1"0"0,0 0 1 0 0,1 0-1 0 0,-1 0 1 0 0,1-1-1 0 0,0-1 1 0 0,11 3-1 0 0,67 6 7596 0 0,-69-10-5670 0 0,60 3-330 0 0,114-10 0 0 0,-177 5-1624 0 0,586-54 1758 0 0,-295 20-1321 0 0,-21 3-86 0 0,394-31 527 0 0,-351 38-569 0 0,70-5 101 0 0,-201 19-109 0 0,373-17 867 0 0,1110-76-294 0 0,-1397 80-1000 0 0,317-38 12 0 0,-538 53-771 0 0,-1-3 1 0 0,88-29-1 0 0,-122 30-1186 0 0,-7 0-90 0 0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6.8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1 324 8951 0 0,'0'0'808'0'0,"0"-2"-664"0"0,0-4 432 0 0,1-1-1 0 0,0 1 0 0 0,0 0 0 0 0,0 0 0 0 0,1-1 1 0 0,0 1-1 0 0,0 0 0 0 0,6-11 0 0 0,4-3 452 0 0,16-22 0 0 0,-6 10 70 0 0,-10 14-760 0 0,1 0 0 0 0,1 0 0 0 0,1 2 0 0 0,0 0 0 0 0,32-26 0 0 0,-7 17-316 0 0,-28 19 48 0 0,-10 5-38 0 0,0 1 0 0 0,1 0 0 0 0,-1 0 0 0 0,0-1 1 0 0,0 1-1 0 0,0 1 0 0 0,0-1 0 0 0,0 0 0 0 0,0 0 0 0 0,1 1 0 0 0,-1-1 0 0 0,0 1 0 0 0,0 0 0 0 0,0 0 0 0 0,0-1 0 0 0,-1 1 0 0 0,1 1 1 0 0,0-1-1 0 0,0 0 0 0 0,0 0 0 0 0,-1 1 0 0 0,1-1 0 0 0,-1 1 0 0 0,1-1 0 0 0,1 4 0 0 0,4 3 75 0 0,-1 1 0 0 0,-1 1 0 0 0,9 17 0 0 0,-8-15-7 0 0,6 14 70 0 0,-1 1 0 0 0,14 55 0 0 0,4 59-176 0 0,5 20 208 0 0,-24-125 62 0 0,27 62 1 0 0,-31-84-174 0 0,2-1 0 0 0,-1 0 0 0 0,2 0 0 0 0,0 0 0 0 0,0-1 0 0 0,1-1 0 0 0,14 14 0 0 0,-7-10 35 0 0,1-1 1 0 0,0-1-1 0 0,1-1 0 0 0,0 0 1 0 0,38 16-1 0 0,-42-22-134 0 0,1 0 0 0 0,0-1 0 0 0,0-1 0 0 0,0-1 0 0 0,1 0 0 0 0,-1-1 0 0 0,1-1 0 0 0,24-1-1 0 0,-33 0-209 0 0,0-1-1 0 0,0-1 0 0 0,0 1 1 0 0,0-1-1 0 0,-1 0 0 0 0,1-1 0 0 0,8-4 1 0 0,-10 4-1375 0 0,0-1 0 0 0,1 0 0 0 0,-2 0 1 0 0,11-9-1 0 0,-3 0-4701 0 0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7.2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680 0 6911 0 0,'-6'6'189'0'0,"0"0"1"0"0,1 0-1 0 0,-10 6 0 0 0,-21 12 4921 0 0,-2 2 2959 0 0,-2 3-6148 0 0,24-19-1641 0 0,0 2-1 0 0,-24 23 1 0 0,-5 15 109 0 0,3 3 0 0 0,2 1 0 0 0,2 2 0 0 0,-30 61 0 0 0,-38 89 790 0 0,25-50-3088 0 0,77-148 1192 0 0,-1 0 0 0 0,-9 10 0 0 0,12-15-27 0 0,0-1-1 0 0,0 0 1 0 0,-1 1-1 0 0,1-1 1 0 0,-5 3 0 0 0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7.5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52 0 21743 0 0,'-1'2'993'0'0,"-5"15"287"0"0,3-11-1104 0 0,1 1 0 0 0,0 0 0 0 0,0-1-1 0 0,0 1 1 0 0,0 9 0 0 0,-8 207 875 0 0,-8 113-3054 0 0,14-216 10 0 0,4-105 1376 0 0,0-13 59 0 0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7.9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0 120 4143 0 0,'0'0'319'0'0,"3"1"-210"0"0,1 2 443 0 0,1-1 0 0 0,0 0 0 0 0,0 0-1 0 0,10 3 1 0 0,-6-3 1520 0 0,1-1 1 0 0,-1 1-1 0 0,1-2 0 0 0,10 0 1 0 0,40-5 6484 0 0,-22-1-9006 0 0,-36 5 197 0 0,64-13 503 0 0,95-35 0 0 0,-96 28-845 0 0,88-19 0 0 0,-146 39 238 0 0,0 0-1 0 0,0 0 1 0 0,0 1 0 0 0,0 0 0 0 0,0 0-1 0 0,1 1 1 0 0,-1 0 0 0 0,0 0 0 0 0,0 0-1 0 0,12 6 1 0 0,-7-3-442 0 0,-4-1-294 0 0,0 0 0 0 0,1-1 0 0 0,-1 1 0 0 0,13 0 0 0 0,-8-3-1002 0 0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8.3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86 1 8287 0 0,'-1'2'639'0'0,"-6"15"-1627"0"0,0 1 3528 0 0,1-5 3384 0 0,-7 23 1 0 0,8-14-3514 0 0,-5 135-844 0 0,-1 8-1628 0 0,2-95-23 0 0,-8 118-1297 0 0,19-172 1257 0 0,10-19 340 0 0,-9 1-178 0 0,0 1 0 0 0,0-1 0 0 0,0 0-1 0 0,0 0 1 0 0,0 0 0 0 0,-1 0 0 0 0,1 0 0 0 0,-1-1 0 0 0,1 1-1 0 0,3-6 1 0 0,18-31 196 0 0,-17 26-207 0 0,-2 4-15 0 0,120-192-101 0 0,-124 200 88 0 0,4-7-23 0 0,1 1-1 0 0,0 0 0 0 0,0 0 0 0 0,0 0 0 0 0,1 1 1 0 0,0 0-1 0 0,1 0 0 0 0,8-5 0 0 0,-16 11 33 0 0,1-1 0 0 0,-1 1-1 0 0,1 0 1 0 0,-1 0 0 0 0,1 0 0 0 0,-1 0-1 0 0,1 0 1 0 0,-1 0 0 0 0,1 0-1 0 0,0 0 1 0 0,-1 0 0 0 0,1 0 0 0 0,-1 0-1 0 0,1 1 1 0 0,-1-1 0 0 0,1 0 0 0 0,-1 0-1 0 0,0 0 1 0 0,1 1 0 0 0,-1-1 0 0 0,1 0-1 0 0,-1 0 1 0 0,1 1 0 0 0,-1-1-1 0 0,0 0 1 0 0,1 1 0 0 0,-1-1 0 0 0,0 1-1 0 0,1-1 1 0 0,-1 0 0 0 0,0 1 0 0 0,1 0-1 0 0,7 12 74 0 0,-5-6-68 0 0,-1 0-1 0 0,0 0 1 0 0,0 0-1 0 0,-1 0 1 0 0,0 1-1 0 0,0-1 1 0 0,-1 0-1 0 0,1 1 1 0 0,-3 10-1 0 0,-1 11 34 0 0,-7 27-1 0 0,10-55-45 0 0,-13 57-24 0 0,1-3-110 0 0,-7 72 0 0 0,18-122 72 0 0,1 1 1 0 0,0-1-1 0 0,0 1 1 0 0,0-1-1 0 0,1 1 0 0 0,0-1 1 0 0,0 0-1 0 0,1 1 0 0 0,-1-1 1 0 0,1 0-1 0 0,4 8 0 0 0,-5-11 4 0 0,0 0-1 0 0,1 0 1 0 0,-1-1-1 0 0,1 1 0 0 0,0 0 1 0 0,-1 0-1 0 0,1-1 1 0 0,0 1-1 0 0,0-1 0 0 0,0 0 1 0 0,0 0-1 0 0,0 1 1 0 0,0-1-1 0 0,0-1 1 0 0,0 1-1 0 0,0 0 0 0 0,1 0 1 0 0,-1-1-1 0 0,0 1 1 0 0,1-1-1 0 0,-1 0 0 0 0,0 0 1 0 0,1 0-1 0 0,-1 0 1 0 0,0 0-1 0 0,1 0 1 0 0,-1 0-1 0 0,0-1 0 0 0,3 0 1 0 0,2-1-425 0 0,-1 0 1 0 0,1 0-1 0 0,-1-1 0 0 0,0 1 1 0 0,10-7-1 0 0,13-12-4557 0 0,2-8-1475 0 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9.2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513 0 1839 0 0,'0'0'12214'0'0,"-2"0"-11336"0"0,-5 1-658 0 0,0 0-1 0 0,0 1 0 0 0,0 0 0 0 0,1 0 0 0 0,-1 0 1 0 0,1 1-1 0 0,-1-1 0 0 0,1 2 0 0 0,0-1 1 0 0,0 1-1 0 0,0 0 0 0 0,1 0 0 0 0,-10 9 1 0 0,4-3-16 0 0,1 0 0 0 0,0 2 0 0 0,0-1 0 0 0,1 1 0 0 0,-10 16 0 0 0,-84 191 1710 0 0,17 8-1005 0 0,74-192-850 0 0,-92 313 105 0 0,93-310-190 0 0,2 0 0 0 0,2 1 0 0 0,1 0 0 0 0,0 63 0 0 0,6-87 11 0 0,1 1-1 0 0,1-1 0 0 0,0 0 1 0 0,1 0-1 0 0,0-1 1 0 0,1 1-1 0 0,1 0 0 0 0,1-1 1 0 0,0 0-1 0 0,0-1 1 0 0,1 1-1 0 0,1-1 0 0 0,0 0 1 0 0,20 22-1 0 0,-15-22 21 0 0,1-1-1 0 0,-1-1 1 0 0,2 0-1 0 0,-1-1 1 0 0,2 0-1 0 0,-1-1 1 0 0,1-1 0 0 0,1-1-1 0 0,-1 0 1 0 0,24 6-1 0 0,-11-5-677 0 0,52 6-1 0 0,29-7-5125 0 0,-50-6-581 0 0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59.8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4143 0 0,'2'2'191'0'0,"4"0"-71"0"0,-2 0-104 0 0,-1 0 1 0 0,1 0-1 0 0,0 1 0 0 0,-1-1 0 0 0,5 5 0 0 0,3 2 3341 0 0,-1 1 0 0 0,0 1 0 0 0,16 21 0 0 0,-5-2-1675 0 0,-18-27-2018 0 0,20 30 940 0 0,2-1 1 0 0,2-1 0 0 0,31 29-1 0 0,-24-30-412 0 0,-2 1 0 0 0,41 52-1 0 0,-63-69-149 0 0,0 1 0 0 0,0 0-1 0 0,-2 0 1 0 0,0 1 0 0 0,0 0-1 0 0,-2 1 1 0 0,0 0 0 0 0,-1-1-1 0 0,4 25 1 0 0,-6-20 4 0 0,-1-1 0 0 0,0 1 0 0 0,-2-1 0 0 0,-1 1 0 0 0,0-1 0 0 0,-2 1 0 0 0,-4 21 0 0 0,2-27-4 0 0,1 1 1 0 0,-2-1-1 0 0,0 0 0 0 0,-1-1 1 0 0,0 1-1 0 0,-1-1 1 0 0,-1-1-1 0 0,0 1 1 0 0,-18 18-1 0 0,-11 5 319 0 0,-71 54 0 0 0,64-55-131 0 0,-37 27-1057 0 0,67-56-286 0 0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00.3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7831 0 0,'2'10'14126'0'0,"0"-8"-13068"0"0,0 0-936 0 0,1 0-1 0 0,-1 0 1 0 0,1-1-1 0 0,0 0 1 0 0,0 1-1 0 0,-1-1 1 0 0,1 0-1 0 0,0 0 0 0 0,0-1 1 0 0,0 1-1 0 0,5 0 1 0 0,38 0 313 0 0,-21-1-137 0 0,129-2 920 0 0,-48 0-579 0 0,-52 2-462 0 0,156 5-495 0 0,-197-4-270 0 0,17 1-659 0 0,-9-4-2631 0 0,-9-1 1316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2.7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2759 0 0,'2'1'491'0'0,"15"3"8423"0"0,-13-2-8935 0 0,-1-1 1224 0 0,10 8 1034 0 0,7 10-62 0 0,-19-17-1558 0 0,5 11 125 0 0,-2-3-626 0 0,-1 1 1 0 0,-1-1 0 0 0,0 0-1 0 0,0 1 1 0 0,-1 0 0 0 0,0-1-1 0 0,-2 20 1 0 0,3 25-96 0 0,0-21-65 0 0,-2-25-240 0 0,0-1-1 0 0,3 16 1 0 0,-3-22-197 0 0,1 0-729 0 0,2 4 499 0 0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05.4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0 183 919 0 0,'1'-1'11854'0'0,"2"-6"-11144"0"0,2-1-93 0 0,0-1 1 0 0,1 1-1 0 0,13-14 0 0 0,-2 3-58 0 0,-6 6-336 0 0,1 1-1 0 0,0 1 0 0 0,0 0 1 0 0,2 0-1 0 0,-1 1 0 0 0,1 1 1 0 0,0 0-1 0 0,24-10 1 0 0,-28 16-37 0 0,-8 3 34 0 0,0 0 4 0 0,1 1-120 0 0,-1 0-1 0 0,1 1 0 0 0,0-1 1 0 0,-1 0-1 0 0,1 1 0 0 0,-1 0 1 0 0,0-1-1 0 0,1 1 0 0 0,-1 0 1 0 0,0 0-1 0 0,0 1 0 0 0,0-1 1 0 0,0 0-1 0 0,-1 1 0 0 0,4 4 1 0 0,-5-6-68 0 0,1 0 1 0 0,-1 0-1 0 0,1 0 1 0 0,-1 0-1 0 0,0 0 1 0 0,1 0-1 0 0,-1 0 1 0 0,0 0 0 0 0,0 0-1 0 0,0 0 1 0 0,0 1-1 0 0,0-1 1 0 0,0 0-1 0 0,0 0 1 0 0,0 1 0 0 0,0 4 76 0 0,4 45 553 0 0,5 38 100 0 0,0-23-194 0 0,7 28 248 0 0,-12-77-684 0 0,0-1 0 0 0,1 0 0 0 0,13 26 0 0 0,-7-19-5 0 0,2 0-1 0 0,0-1 1 0 0,2-1-1 0 0,22 26 1 0 0,-28-37-81 0 0,0-1 1 0 0,1 0-1 0 0,0-1 1 0 0,1 0-1 0 0,0 0 1 0 0,0-1-1 0 0,0-1 1 0 0,1 0-1 0 0,0 0 1 0 0,16 5-1 0 0,39 7-4 0 0,-60-17-183 0 0,0 0-1 0 0,0 0 0 0 0,0-1 0 0 0,0 0 0 0 0,1 0 1 0 0,-1 0-1 0 0,8-2 0 0 0,6-7-1848 0 0,-19 8 1807 0 0,0 0-576 0 0,1-4-223 0 0,0 3-702 0 0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06.0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601 1 3679 0 0,'0'0'284'0'0,"-1"1"259"0"0,-19 24 10157 0 0,2 2-5115 0 0,-1 4-4953 0 0,2 0 0 0 0,-18 47 0 0 0,-56 102-23 0 0,36-80-290 0 0,-82 127-159 0 0,82-143-55 0 0,-34 32-87 0 0,38-52-21 0 0,48-60 5 0 0,-6 13-17 0 0,8-15-211 0 0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19.3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71 1 4143 0 0,'0'0'191'0'0,"-3"0"-11"0"0,0 1-116 0 0,0 0 0 0 0,0-1 0 0 0,0 1 1 0 0,0 0-1 0 0,1 1 0 0 0,-1-1 0 0 0,0 0 0 0 0,1 1 0 0 0,-1 0 0 0 0,0-1 0 0 0,1 1 0 0 0,0 0 1 0 0,0 0-1 0 0,-1 0 0 0 0,-1 3 0 0 0,1-1 688 0 0,1 0 0 0 0,-1 0 0 0 0,1 1 0 0 0,0-1 0 0 0,0 0 0 0 0,1 1 1 0 0,-1 0-1 0 0,-1 8 0 0 0,2-1 966 0 0,-1-1 0 0 0,2 1 0 0 0,1 21 1 0 0,4 9-2912 0 0,-3-25 1246 0 0,39 210 610 0 0,9 49-448 0 0,26 528 0 0 0,-73 5 124 0 0,-12-558-59 0 0,-10 249 493 0 0,-12 389 581 0 0,17-406-917 0 0,-4 172-273 0 0,17-549-626 0 0,2-43-1736 0 0,-11 82-1 0 0,5-116 277 0 0,-3-4-20 0 0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0.2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0 113 11807 0 0,'0'0'8376'0'0,"3"1"-8288"0"0,24 11 207 0 0,2-2 0 0 0,0-1-1 0 0,0-2 1 0 0,59 9 0 0 0,485-14 1703 0 0,-60-45-1516 0 0,-472 38-476 0 0,185-22-2 0 0,74-7 133 0 0,-234 28-128 0 0,513-41 89 0 0,-233 40 298 0 0,466 48 0 0 0,-579-23-321 0 0,-28-2 5 0 0,369 29 286 0 0,-374-30-347 0 0,1405 30 169 0 0,-1195-65-643 0 0,105-2-371 0 0,-334 26-2106 0 0,-116-1-1381 0 0,-46-2 2231 0 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1.08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44 1 1839 0 0,'0'2'134'0'0,"-5"16"-608"0"0,0-1 4064 0 0,-7 27 10192 0 0,8-12-10622 0 0,9 97-1665 0 0,-1-27-814 0 0,2 8-84 0 0,0 33-210 0 0,-1 86-252 0 0,-3 87-30 0 0,-8-198 140 0 0,-17 158 814 0 0,8-95-487 0 0,14-156-552 0 0,1 0-20 0 0,2-3-313 0 0,-2-20 113 0 0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1.86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 1 2303 0 0,'0'2'167'0'0,"-2"20"-686"0"0,-4 1 5851 0 0,5-21-4598 0 0,1 0 1 0 0,-1 1-1 0 0,0-1 1 0 0,1 0-1 0 0,-1 1 1 0 0,1-1-1 0 0,0 1 1 0 0,0-1-1 0 0,0 1 1 0 0,0-1-1 0 0,1 4 1 0 0,1 4-221 0 0,1 0 0 0 0,1 0 0 0 0,-1-1 0 0 0,2 0 0 0 0,-1 0 1 0 0,1 0-1 0 0,1 0 0 0 0,0-1 0 0 0,11 14 0 0 0,8 5 185 0 0,36 31 0 0 0,-51-49-553 0 0,10 8 34 0 0,1 2 11 0 0,28 31-1 0 0,-36-37-136 0 0,18 17-1 0 0,-20-20-46 0 0,0 0-1 0 0,0 1 0 0 0,11 15 0 0 0,-10-10-571 0 0,21 22-1 0 0,-31-36 157 0 0,-1-1-573 0 0,4 7-574 0 0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2.26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408 1 2759 0 0,'0'2'207'0'0,"-3"3"1711"0"0,1 0 0 0 0,-1 0-1 0 0,0 0 1 0 0,0 0 0 0 0,0-1 0 0 0,-1 1-1 0 0,1-1 1 0 0,-9 8 0 0 0,-11 14-439 0 0,-4 11-122 0 0,-25 37 81 0 0,51-73-1425 0 0,-14 26 330 0 0,-2 0 1 0 0,-33 40-1 0 0,27-38-16 0 0,1 1 1 0 0,-32 61-1 0 0,47-79-304 0 0,-17 29 45 0 0,9-18-389 0 0,2 1 0 0 0,-12 27-1 0 0,25-49-43 0 0,-2 3 64 0 0,1-3-1174 0 0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3.46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162 1 2303 0 0,'-2'1'167'0'0,"-3"3"-1706"0"0,-1 2 3917 0 0,-14 9 12136 0 0,19-14-13594 0 0,-8 8 1179 0 0,6-6-1828 0 0,1 1 0 0 0,0-1 0 0 0,0 1 1 0 0,0 0-1 0 0,0 0 0 0 0,1 0 0 0 0,0 0 0 0 0,-1 0 0 0 0,1 0 1 0 0,1 0-1 0 0,-1 0 0 0 0,1 0 0 0 0,-1 5 0 0 0,1 9 149 0 0,5 33 1 0 0,-1-16-240 0 0,5 49-117 0 0,1 29 11 0 0,-15 346 246 0 0,-7-332-151 0 0,-45 200 0 0 0,41-266-108 0 0,4-14 33 0 0,-13 93-1 0 0,25-132-206 0 0,0 0 1 0 0,1 0-1 0 0,1 8 0 0 0,-2-14-268 0 0,2-2-246 0 0,-1 0 396 0 0,1 0 0 0 0,0 0 1 0 0,0 0-1 0 0,-1 0 1 0 0,1-1-1 0 0,0 1 1 0 0,-1-1-1 0 0,1 1 1 0 0,0-1-1 0 0,-1 1 1 0 0,1-1-1 0 0,0 0 0 0 0,-1 0 1 0 0,1 0-1 0 0,-1 0 1 0 0,0 0-1 0 0,1 0 1 0 0,-1 0-1 0 0,0 0 1 0 0,0-1-1 0 0,0 1 1 0 0,1 0-1 0 0,-1-2 1 0 0,11-17-1673 0 0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3.9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 2759 0 0,'2'1'2935'0'0,"2"1"-1046"0"0,1 0 0 0 0,-1 0-1 0 0,1-1 1 0 0,5 2 0 0 0,-2-2-1410 0 0,-1 0-1 0 0,1-1 1 0 0,0 0 0 0 0,9 0-1 0 0,25-2 411 0 0,-25 2-653 0 0,29-4 1 0 0,-6-2 87 0 0,0 2 0 0 0,65 1 1 0 0,-60 6 642 0 0,-1 2 0 0 0,1 2 0 0 0,71 20 0 0 0,-94-21-770 0 0,0-1 1 0 0,40 3 0 0 0,-50-7-215 0 0,0-1 1 0 0,0 0 0 0 0,0-1-1 0 0,0 0 1 0 0,0-1 0 0 0,22-7-1 0 0,-22 5-627 0 0,0-1-1 0 0,15-9 0 0 0,-23 11-332 0 0,1 1 0 0 0,-1-1 0 0 0,0-1 0 0 0,1 1 0 0 0,-2-1 0 0 0,1 1 0 0 0,5-8 0 0 0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4.6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122 1 3223 0 0,'0'2'2990'0'0,"2"14"7817"0"0,1 0-6766 0 0,-2-9-3702 0 0,-1 1 0 0 0,1-1 1 0 0,-2 12-1 0 0,-4 12 151 0 0,-15 49 1 0 0,-2 3 37 0 0,0 31-328 0 0,-17 96 352 0 0,31-175-451 0 0,5-23-103 0 0,0 0 1 0 0,-1 16-1 0 0,3-24-12 0 0,1-1 0 0 0,0 0 0 0 0,0 0 0 0 0,0 0 1 0 0,0 1-1 0 0,1-1 0 0 0,-1 0 0 0 0,1 0 0 0 0,0 0 0 0 0,0 1 0 0 0,2 3 0 0 0,-1-2-59 0 0,-2-3-35 0 0,1 0 0 0 0,0 0 0 0 0,0-1 0 0 0,0 1 0 0 0,0 0 0 0 0,0-1 0 0 0,0 1 1 0 0,0-1-1 0 0,1 1 0 0 0,-1-1 0 0 0,0 0 0 0 0,1 1 0 0 0,-1-1 0 0 0,1 0 0 0 0,0 0 0 0 0,-1 0 0 0 0,1 0 0 0 0,0 0 0 0 0,3 0 0 0 0,-1 1-1202 0 0,1-1 1 0 0,0-1-1 0 0,0 1 0 0 0,0-1 0 0 0,7 0 1 0 0,-8 0-386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25.7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 1 2759 0 0,'39'44'207'0'0,"-38"-43"-183"0"0,-1 0 0 0 0,1-1 0 0 0,-1 1 0 0 0,1 0 0 0 0,-1 0 1 0 0,1 0-1 0 0,-1-1 0 0 0,0 1 0 0 0,1 0 0 0 0,-1 0 0 0 0,0 0 0 0 0,1 0 0 0 0,-1 0 0 0 0,0 0 0 0 0,0 0 0 0 0,0 0 0 0 0,0 0 0 0 0,0-1 0 0 0,0 1 0 0 0,0 0 0 0 0,0 0 1 0 0,-1 0-1 0 0,1 0 0 0 0,-1 1 0 0 0,0 6 2407 0 0,-14 12 1987 0 0,10-8-4221 0 0,0 1 1 0 0,1-1-1 0 0,0 1 1 0 0,1 0-1 0 0,0 0 0 0 0,1 1 1 0 0,1-1-1 0 0,0 0 1 0 0,1 24-1 0 0,1 9 255 0 0,-1-28-46 0 0,0-1-1 0 0,2 1 0 0 0,0-1 1 0 0,7 30-1 0 0,-9-45-369 0 0,2 4 75 0 0,0-1 0 0 0,-1 1 0 0 0,2-1 0 0 0,4 10 0 0 0,-6-13-104 0 0,0-1 1 0 0,1 0-1 0 0,-1 1 1 0 0,0-1-1 0 0,0 0 0 0 0,1 0 1 0 0,-1 0-1 0 0,1 0 1 0 0,-1 0-1 0 0,1 0 1 0 0,0 0-1 0 0,-1 0 0 0 0,1-1 1 0 0,0 1-1 0 0,-1 0 1 0 0,1-1-1 0 0,0 0 1 0 0,3 1-1 0 0,7-1 36 0 0,-4-2-81 0 0,0-1 1 0 0,0 1-1 0 0,-1-1 1 0 0,1 0 0 0 0,-1-1-1 0 0,0 0 1 0 0,0 0-1 0 0,0-1 1 0 0,0 0-1 0 0,-1 0 1 0 0,0 0 0 0 0,0-1-1 0 0,0 0 1 0 0,4-6-1 0 0,4-7-171 0 0,0 1 0 0 0,-2-2 0 0 0,18-36 0 0 0,-24 44 223 0 0,-1 0 0 0 0,-1-1-1 0 0,0 0 1 0 0,-1 0 0 0 0,0 0-1 0 0,-1-1 1 0 0,0-13 0 0 0,-1 18 70 0 0,-1 0 0 0 0,0 0 0 0 0,-1 0 1 0 0,0 0-1 0 0,-1 0 0 0 0,1 0 0 0 0,-2 0 0 0 0,1 1 1 0 0,-1-1-1 0 0,-1 1 0 0 0,-5-11 0 0 0,-1 7 224 0 0,10 12-293 0 0,0 1 0 0 0,0-1 0 0 0,0 0 1 0 0,-1 1-1 0 0,1-1 0 0 0,0 0 0 0 0,0 1 0 0 0,0-1 1 0 0,0 0-1 0 0,0 1 0 0 0,0-1 0 0 0,0 1 1 0 0,0-1-1 0 0,0 0 0 0 0,0 1 0 0 0,0-1 0 0 0,0 0 1 0 0,0 1-1 0 0,0-1 0 0 0,0 0 0 0 0,0 1 1 0 0,1 0-1 0 0,7 32 159 0 0,-2-17-178 0 0,38 141 16 0 0,-39-133-29 0 0,-1 0 0 0 0,-1 1 0 0 0,-1-1 0 0 0,-2 40 0 0 0,-13 61-917 0 0,-6 0 0 0 0,-39 136 1 0 0,55-247 1017 0 0,-2 0 1 0 0,0 0-1 0 0,0 0 1 0 0,-12 20 0 0 0,14-29 50 0 0,0 0 0 0 0,-1 0 1 0 0,0 0-1 0 0,1 0 1 0 0,-2-1-1 0 0,1 0 0 0 0,0 0 1 0 0,-1 0-1 0 0,0 0 1 0 0,0-1-1 0 0,0 0 0 0 0,0 0 1 0 0,-11 5-1 0 0,14-8-96 0 0,0 1-1 0 0,0-1 1 0 0,0 0-1 0 0,0 0 1 0 0,0 0 0 0 0,0 0-1 0 0,0 0 1 0 0,0 0-1 0 0,0 0 1 0 0,0-1-1 0 0,0 1 1 0 0,0-1-1 0 0,0 1 1 0 0,1-1-1 0 0,-1 0 1 0 0,-2-1-1 0 0,-30-20 242 0 0,26 16-295 0 0,3 2-11 0 0,0 0-1 0 0,0-1 1 0 0,1 1-1 0 0,0-1 1 0 0,0 0-1 0 0,0-1 1 0 0,-4-5 0 0 0,-19-43-353 0 0,21 40 327 0 0,1 0 1 0 0,0-1 0 0 0,1 1-1 0 0,1-1 1 0 0,0 0 0 0 0,1 0-1 0 0,0 0 1 0 0,2 0 0 0 0,1-28-1 0 0,1 36 53 0 0,-1 0-1 0 0,1 1 0 0 0,1-1 0 0 0,0 1 1 0 0,0-1-1 0 0,0 1 0 0 0,0 0 0 0 0,1 0 1 0 0,0 0-1 0 0,0 0 0 0 0,1 1 0 0 0,7-7 1 0 0,-3 3-4 0 0,0 1 1 0 0,1 0-1 0 0,0 0 1 0 0,1 1 0 0 0,0 0-1 0 0,12-5 1 0 0,84-33-939 0 0,-85 39 495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3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1 201 4951 0 0,'62'4'478'0'0,"-14"0"982"0"0,92-4 0 0 0,90-24 3488 0 0,117-19-2158 0 0,-41 4-934 0 0,14-1-336 0 0,418-22-709 0 0,-375 61-527 0 0,-182 12-1692 0 0,0 14-5915 0 0,-158-21 2207 0 0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5.2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2759 0 0,'1'2'714'0'0,"13"24"12059"0"0,1-2-8894 0 0,16 30-2053 0 0,-9-9-289 0 0,20 38 94 0 0,-31-64-1423 0 0,1 0 0 0 0,20 25 0 0 0,-9-15-154 0 0,-11-14-29 0 0,0-1 1 0 0,1 0-1 0 0,17 15 1 0 0,-18-20-23 0 0,0 1 1 0 0,-1 0-1 0 0,0 1 0 0 0,-1 0 0 0 0,0 0 0 0 0,0 1 1 0 0,-2 1-1 0 0,1 0 0 0 0,6 14 0 0 0,-6 8-4624 0 0,-8-33 3273 0 0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5.6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 1 4143 0 0,'0'2'319'0'0,"0"1"-251"0"0,-5 18 524 0 0,-5 0 16986 0 0,11-19-17363 0 0,1 3 30 0 0,1 0 1 0 0,1 0-1 0 0,-1 0 0 0 0,7 7 1 0 0,-4-5-85 0 0,-5-5-1 0 0,1 0-8 0 0,1 4-88 0 0,1-1 0 0 0,-1 1 0 0 0,1 0 0 0 0,-2 0 0 0 0,1 0 1 0 0,-1 1-1 0 0,0-1 0 0 0,2 8 0 0 0,-2 1 114 0 0,0 0 1 0 0,0 27-1 0 0,-2 0 20 0 0,0 43-108 0 0,-2 40-167 0 0,2-81-81 0 0,0-42 89 0 0,4 10-112 0 0,-4-12 82 0 0,0 1 1 0 0,0-1 0 0 0,0 1-1 0 0,1-1 1 0 0,-1 1-1 0 0,0-1 1 0 0,0 1 0 0 0,0-1-1 0 0,1 0 1 0 0,-1 1-1 0 0,0-1 1 0 0,1 1-1 0 0,-1-1 1 0 0,0 0 0 0 0,1 1-1 0 0,-1-1 1 0 0,0 0-1 0 0,1 1 1 0 0,-1-1 0 0 0,1 0-1 0 0,-1 0 1 0 0,1 1-1 0 0,-1-1 1 0 0,1 0 0 0 0,-1 0-1 0 0,1 0 1 0 0,-1 0-1 0 0,1 1 1 0 0,-1-1 0 0 0,1 0-1 0 0,-1 0 1 0 0,1 0-1 0 0,-1 0 1 0 0,1 0 0 0 0,0 0-1 0 0,0-1-274 0 0,0 1 0 0 0,1-1 0 0 0,-1 1 0 0 0,0-1 0 0 0,0 0 0 0 0,0 1 0 0 0,0-1 0 0 0,0 0 0 0 0,1 0 0 0 0,-1 0 0 0 0,1-1 0 0 0,6-8-6259 0 0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6.0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 34 11519 0 0,'0'0'528'0'0,"-1"2"-16"0"0,-4 20 11012 0 0,6-21-10556 0 0,11 12-739 0 0,-9-12-240 0 0,0 0 29 0 0,-1 1 57 0 0,1-2-6 0 0,10 3-40 0 0,-1-2 1 0 0,1 1-1 0 0,-1-2 0 0 0,1 0 0 0 0,18-2 1 0 0,67-14 237 0 0,-17 2-158 0 0,-52 8-1040 0 0,0 0 1 0 0,32-13-1 0 0,-53 14-453 0 0,-4-9-9944 0 0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6.5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 0 19207 0 0,'0'3'878'0'0,"0"1"-550"0"0,1-1-219 0 0,-1 1 1 0 0,-1-1-1 0 0,1 1 0 0 0,0-1 0 0 0,-1 1 1 0 0,0-1-1 0 0,-2 7 0 0 0,-1 15 774 0 0,1 0 0 0 0,1 1-1 0 0,2-1 1 0 0,2 35 0 0 0,1 9 334 0 0,-3-52-1176 0 0,4 299-38 0 0,-3-311-11 0 0,-2 15 16 0 0,13-26 45 0 0,-9 3-56 0 0,0 0 0 0 0,0-1 0 0 0,-1 1 0 0 0,1-1 0 0 0,-1 1 1 0 0,1-1-1 0 0,2-7 0 0 0,11-32-36 0 0,-8 18 29 0 0,-2 9-107 0 0,0 1-1 0 0,1 0 1 0 0,0 0 0 0 0,2 0-1 0 0,12-17 1 0 0,-21 32 116 0 0,0 0-1 0 0,0 0 0 0 0,0 0 1 0 0,0 0-1 0 0,0 0 1 0 0,0-1-1 0 0,0 1 0 0 0,0 0 1 0 0,1 0-1 0 0,-1 0 1 0 0,0 0-1 0 0,0 0 0 0 0,0 0 1 0 0,0 0-1 0 0,0 0 1 0 0,0 0-1 0 0,0 0 1 0 0,0 0-1 0 0,1 0 0 0 0,-1 0 1 0 0,0 0-1 0 0,0 0 1 0 0,0 0-1 0 0,0 0 0 0 0,0 0 1 0 0,0 0-1 0 0,0 0 1 0 0,1 0-1 0 0,-1 0 0 0 0,0 0 1 0 0,0 0-1 0 0,0 0 1 0 0,0 0-1 0 0,0 0 1 0 0,0 0-1 0 0,0 0 0 0 0,1 0 1 0 0,-1 0-1 0 0,0 0 1 0 0,0 0-1 0 0,0 0 0 0 0,5 3 25 0 0,0-1-1 0 0,-1 1 0 0 0,1 0 1 0 0,-1 0-1 0 0,1 0 0 0 0,-1 0 1 0 0,0 1-1 0 0,0 0 1 0 0,-1 0-1 0 0,1 0 0 0 0,-1 0 1 0 0,0 0-1 0 0,0 1 0 0 0,4 7 1 0 0,4 10 54 0 0,-2 1 0 0 0,8 24 0 0 0,-4-8-22 0 0,-4-14-16 0 0,0-1-83 0 0,20 40 0 0 0,-26-57-34 0 0,0-1 1 0 0,1 0-1 0 0,0-1 1 0 0,1 1-1 0 0,-1-1 1 0 0,1 0-1 0 0,0 0 1 0 0,0 0 0 0 0,1 0-1 0 0,-1-1 1 0 0,9 5-1 0 0,-12-8-34 0 0,0 0 0 0 0,0-1 0 0 0,0 1 0 0 0,1 0 0 0 0,-1-1 0 0 0,0 1 1 0 0,0-1-1 0 0,1 0 0 0 0,-1 1 0 0 0,0-1 0 0 0,0 0 0 0 0,1-1 0 0 0,-1 1 0 0 0,0 0 0 0 0,1-1 0 0 0,-1 1 0 0 0,0-1 0 0 0,2 0 0 0 0,1-1-863 0 0,-1-1 0 0 0,0 1-1 0 0,1 0 1 0 0,-1-1 0 0 0,0 0 0 0 0,-1 0-1 0 0,6-5 1 0 0,9-13-5896 0 0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7.8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28 82 2759 0 0,'0'2'207'0'0,"-4"14"4893"0"0,0 1 1715 0 0,4-7-5477 0 0,1-8-926 0 0,-3 21 764 0 0,-10 71 1586 0 0,11-81-2737 0 0,0-1 18 0 0,0-1-50 0 0,1-9-73 0 0,0-16-663 0 0,-2-37 235 0 0,1 35 303 0 0,0 1 0 0 0,1-1 0 0 0,1 0 0 0 0,0 1 0 0 0,1-1-1 0 0,7-27 1 0 0,-3 30-1006 0 0,-1-1 0 0 0,11-15 0 0 0,-11 21-1197 0 0,4-9-2687 0 0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29.94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 0 3223 0 0,'24'11'11000'0'0,"-26"14"-7137"0"0,0 4-588 0 0,2-21-2924 0 0,-1-1-1 0 0,0 1 1 0 0,0-1-1 0 0,-1 1 1 0 0,0-1 0 0 0,-3 9-1 0 0,0-1-83 0 0,1 1-1 0 0,1-1 1 0 0,0 0 0 0 0,1 1-1 0 0,0 24 1 0 0,-3 18-171 0 0,1 7-32 0 0,2-27-64 0 0,2-16 20 0 0,2 23 0 0 0,0 2 4 0 0,-1-30-24 0 0,1-1 0 0 0,5 25 0 0 0,0-2 0 0 0,7 28-12 0 0,-14-66-19 0 0,1-1-1 0 0,-1 1 1 0 0,0 0-1 0 0,0-1 1 0 0,0 1-1 0 0,0-1 1 0 0,1 1-1 0 0,-1-1 1 0 0,0 1-1 0 0,0-1 1 0 0,1 1-1 0 0,-1-1 1 0 0,0 1-1 0 0,1-1 1 0 0,-1 1-1 0 0,1-1 1 0 0,-1 0-1 0 0,0 1 1 0 0,1-1-1 0 0,-1 1 1 0 0,1-1 0 0 0,-1 0-1 0 0,1 0 1 0 0,-1 1-1 0 0,1-1 1 0 0,0 0-1 0 0,0 1 1 0 0,0-2-4 0 0,0 1 0 0 0,-1 0 0 0 0,1 0 0 0 0,0 0 0 0 0,0 0 0 0 0,-1-1 0 0 0,1 1 0 0 0,0 0 1 0 0,-1-1-1 0 0,1 1 0 0 0,0 0 0 0 0,-1-1 0 0 0,1 1 0 0 0,0-1 0 0 0,-1 1 0 0 0,1-1 0 0 0,-1 1 1 0 0,1-1-1 0 0,-1 0 0 0 0,1 1 0 0 0,-1-1 0 0 0,1-1 0 0 0,41-69-1340 0 0,-23 36 552 0 0,2 1-1 0 0,43-55 1 0 0,-60 84 757 0 0,1 1 0 0 0,-1 0 0 0 0,1 0 0 0 0,-1 0 0 0 0,10-5 0 0 0,-12 7 65 0 0,-1 1 0 0 0,1 0-1 0 0,0 0 1 0 0,0 0 0 0 0,-1 0 0 0 0,1 0 0 0 0,0 1 0 0 0,0-1-1 0 0,0 0 1 0 0,0 1 0 0 0,0-1 0 0 0,0 1 0 0 0,0 0 0 0 0,0 0-1 0 0,3 0 1 0 0,1 0 13 0 0,-2 0 43 0 0,0 1 0 0 0,-1-1 0 0 0,1 1-1 0 0,-1 0 1 0 0,1 0 0 0 0,-1 0 0 0 0,0 0 0 0 0,1 0-1 0 0,-1 1 1 0 0,0 0 0 0 0,0-1 0 0 0,0 1 0 0 0,0 1 0 0 0,0-1-1 0 0,0 0 1 0 0,-1 1 0 0 0,1-1 0 0 0,3 5 0 0 0,3 5 98 0 0,0 0 1 0 0,-1 0 0 0 0,8 15-1 0 0,-11-18-125 0 0,-1 1 0 0 0,1 0 0 0 0,-2 0 1 0 0,1 0-1 0 0,-1 0 0 0 0,-1 0 0 0 0,0 1 0 0 0,1 15 0 0 0,-3-21 35 0 0,0 0 0 0 0,0 0 0 0 0,0 0 0 0 0,-1-1 0 0 0,0 1 0 0 0,0 0 1 0 0,0 0-1 0 0,0-1 0 0 0,-1 1 0 0 0,0-1 0 0 0,0 1 0 0 0,0-1 0 0 0,0 0 0 0 0,-1 0 0 0 0,0 0 0 0 0,0 0 0 0 0,0 0 0 0 0,0 0 0 0 0,0-1 0 0 0,-8 6 0 0 0,-1-1 248 0 0,-1-1 0 0 0,0 0-1 0 0,-1 0 1 0 0,0-2-1 0 0,1 0 1 0 0,-2 0-1 0 0,1-1 1 0 0,-29 3-1 0 0,30-5-401 0 0,0-2 0 0 0,1 0 1 0 0,-1 0-1 0 0,0-1 0 0 0,0 0 0 0 0,-21-7 0 0 0,23 6-850 0 0,1-2 0 0 0,1 0 0 0 0,-1 0 0 0 0,0 0 0 0 0,-8-7 0 0 0,4 2-1421 0 0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1.1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364 20 13991 0 0,'0'0'639'0'0,"-2"2"-10"0"0,-19 27-254 0 0,20-27-62 0 0,0-1 0 0 0,-1 1 1 0 0,1-1-1 0 0,-1 1 0 0 0,1-1 0 0 0,-1 1 1 0 0,0-1-1 0 0,1 0 0 0 0,-1 0 0 0 0,0 0 1 0 0,0 0-1 0 0,0 0 0 0 0,0 0 0 0 0,1-1 1 0 0,-1 1-1 0 0,-3 0 0 0 0,3-1 391 0 0,-8-9-457 0 0,-8-14 59 0 0,16 20-255 0 0,0 0-1 0 0,-1 0 1 0 0,1 0 0 0 0,-6-5 0 0 0,7 7 14 0 0,-1 1-53 0 0,1 0 0 0 0,0-1 0 0 0,0 1 0 0 0,0-1 0 0 0,-1 1 0 0 0,1-1 0 0 0,0 1 0 0 0,0-1 0 0 0,0 0 0 0 0,-1 0 0 0 0,-7-5 57 0 0,5 5-14 0 0,0 0-1 0 0,0 0 1 0 0,0 0-1 0 0,1 0 1 0 0,-1 1-1 0 0,0-1 1 0 0,0 1-1 0 0,0 0 1 0 0,-1 0-1 0 0,1 1 1 0 0,1-1-1 0 0,-1 1 1 0 0,0 0-1 0 0,0 0 1 0 0,0 0-1 0 0,-7 3 1 0 0,5-1 27 0 0,0 1 1 0 0,0-1-1 0 0,1 1 1 0 0,-1 1 0 0 0,1-1-1 0 0,0 1 1 0 0,0 0-1 0 0,1 0 1 0 0,-5 6-1 0 0,-2 3-57 0 0,1 0 0 0 0,0 2 0 0 0,1-1 0 0 0,0 1 0 0 0,2 0 0 0 0,-9 25 0 0 0,7-14-37 0 0,2 1 0 0 0,1 0 0 0 0,0 0 0 0 0,3 1 0 0 0,-2 42 0 0 0,6-66 12 0 0,-1 1 0 0 0,1-1 0 0 0,0 0 0 0 0,0 0 0 0 0,0 0 0 0 0,1 0 0 0 0,-1 0 0 0 0,1 0 0 0 0,1 0 0 0 0,-1 0 0 0 0,1-1 0 0 0,5 9 0 0 0,2-5 0 0 0,-7-6-4 0 0,1-1 0 0 0,-1 0-1 0 0,1 1 1 0 0,0-2 0 0 0,-1 1 0 0 0,1 0-1 0 0,0-1 1 0 0,-1 1 0 0 0,1-1 0 0 0,0 0-1 0 0,0 0 1 0 0,0-1 0 0 0,-1 1 0 0 0,1-1-1 0 0,5-1 1 0 0,0-1-7 0 0,-1 1-1 0 0,0-1 1 0 0,0 0 0 0 0,0-1-1 0 0,13-8 1 0 0,-9 3 18 0 0,-1 0 1 0 0,-1 0-1 0 0,1-1 0 0 0,-2-1 0 0 0,1 1 1 0 0,8-15-1 0 0,1-4 26 0 0,21-44 0 0 0,-23 31-22 0 0,-17 38-1 0 0,0 3-8 0 0,0-1 1 0 0,1 1 0 0 0,-1 0 0 0 0,0 0-1 0 0,0 0 1 0 0,1 0 0 0 0,-1 0 0 0 0,1 0-1 0 0,-1 0 1 0 0,1 0 0 0 0,-1 0 0 0 0,1 0-1 0 0,-1 0 1 0 0,1 0 0 0 0,1-1-1 0 0,-2 2 4 0 0,0 0-1 0 0,0-1 0 0 0,1 1 1 0 0,-1 0-1 0 0,0 0 0 0 0,0-1 1 0 0,0 1-1 0 0,1 0 0 0 0,-1 0 1 0 0,0-1-1 0 0,0 1 0 0 0,1 0 1 0 0,-1 0-1 0 0,0 0 0 0 0,0-1 1 0 0,1 1-1 0 0,-1 0 0 0 0,0 0 1 0 0,1 0-1 0 0,-1 0 0 0 0,0 0 1 0 0,1-1-1 0 0,-1 1 0 0 0,0 0 1 0 0,1 0-1 0 0,-1 0 0 0 0,0 0 1 0 0,1 0-1 0 0,2 5 19 0 0,0 0 0 0 0,0-1 0 0 0,0 1 0 0 0,0 0 1 0 0,-1 0-1 0 0,0 1 0 0 0,0-1 0 0 0,-1 0 0 0 0,2 12 0 0 0,1-1 7 0 0,12 56-13 0 0,-6-25-2 0 0,20 56-1 0 0,-29-102-57 0 0,0 1 0 0 0,0-1 0 0 0,1 0-1 0 0,-1 0 1 0 0,0 0 0 0 0,0 0 0 0 0,1 0-1 0 0,-1 0 1 0 0,1 0 0 0 0,-1-1 0 0 0,1 1 0 0 0,-1 0-1 0 0,1-1 1 0 0,-1 0 0 0 0,1 1 0 0 0,-1-1-1 0 0,1 0 1 0 0,1 1 0 0 0,0-1-57 0 0,-1 0 0 0 0,1 0-1 0 0,-1-1 1 0 0,1 1 0 0 0,-1 0 0 0 0,0-1 0 0 0,1 0 0 0 0,-1 1 0 0 0,0-1-1 0 0,1 0 1 0 0,-1 0 0 0 0,0 0 0 0 0,0-1 0 0 0,3-1 0 0 0,1-1-548 0 0,-1-1 1 0 0,1 0 0 0 0,7-8 0 0 0,8-12-1161 0 0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5.9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 1366 2759 0 0,'1'1'81'0'0,"0"-1"-1"0"0,0 1 0 0 0,0 0 0 0 0,0-1 0 0 0,-1 1 1 0 0,1 0-1 0 0,0 0 0 0 0,0 0 0 0 0,-1 0 0 0 0,1 0 0 0 0,-1-1 1 0 0,1 1-1 0 0,-1 0 0 0 0,1 0 0 0 0,-1 0 0 0 0,0 0 0 0 0,1 2 1 0 0,1 4 3159 0 0,-2-6-3001 0 0,1-1 0 0 0,0 1 0 0 0,-1-1 0 0 0,1 0-1 0 0,-1 1 1 0 0,1-1 0 0 0,0 0 0 0 0,-1 1 0 0 0,1-1 0 0 0,0 0-1 0 0,-1 0 1 0 0,1 1 0 0 0,0-1 0 0 0,0 0 0 0 0,-1 0-1 0 0,1 0 1 0 0,0 0 0 0 0,-1 0 0 0 0,1 0 0 0 0,0 0 0 0 0,0 0-1 0 0,-1-1 1 0 0,1 1 0 0 0,0 0 0 0 0,-1 0 0 0 0,2-1-1 0 0,17-7 1226 0 0,-14 5-1285 0 0,-1 0 1 0 0,0-1-1 0 0,-1 0 0 0 0,1 1 0 0 0,-1-1 1 0 0,1-1-1 0 0,-1 1 0 0 0,0 0 0 0 0,-1-1 0 0 0,1 0 1 0 0,-1 1-1 0 0,0-1 0 0 0,2-7 0 0 0,1-6 334 0 0,0-1 1 0 0,1-24-1 0 0,-4 30-334 0 0,0-12 58 0 0,0-1-1 0 0,-4-33 1 0 0,0 3-19 0 0,0-49-40 0 0,-5 1 1 0 0,-40-200-1 0 0,-47-162-177 0 0,92 455 129 0 0,1 0-1 0 0,0 0 0 0 0,0 0 1 0 0,1 0-1 0 0,2-13 0 0 0,-2 24-120 0 0,1-1 0 0 0,0 1 0 0 0,0 0 0 0 0,0-1 0 0 0,-1 1 0 0 0,1 0 0 0 0,0 0-1 0 0,0 0 1 0 0,0-1 0 0 0,0 1 0 0 0,0 0 0 0 0,-1 0 0 0 0,1 0 0 0 0,0 0 0 0 0,1 1 0 0 0,-1-1-3 0 0,14 2-3 0 0,-1 0 0 0 0,1 1-1 0 0,-1 1 1 0 0,16 6-1 0 0,23 5-4 0 0,-27-8-159 0 0,0 0-1 0 0,-1 1 1 0 0,29 15 0 0 0,-43-18 57 0 0,0 1 0 0 0,0 0 1 0 0,0 1-1 0 0,-1 0 1 0 0,0 1-1 0 0,-1 0 1 0 0,0 1-1 0 0,16 18 1 0 0,-22-23-914 0 0,-1-1 0 0 0,0 1 0 0 0,0 0 0 0 0,0 0 0 0 0,1 6 1 0 0,2 7-5146 0 0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6.3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52 20735 0 0,'0'0'2292'0'0,"3"-1"-1839"0"0,29-12 505 0 0,57-14 0 0 0,-72 23-994 0 0,0 1 0 0 0,0 1 0 0 0,0 1 0 0 0,1 0 0 0 0,26 3 0 0 0,67 18-1077 0 0,0 0-1253 0 0,-96-19 1786 0 0,0 0 0 0 0,0-1 0 0 0,1-1 1 0 0,-1 0-1 0 0,23-5 0 0 0,-26 3-254 0 0,0 0 1 0 0,0-1-1 0 0,15-7 0 0 0,-10 1-1078 0 0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6.8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344 1 13991 0 0,'0'0'1642'0'0,"-1"1"-860"0"0,-16 17 2082 0 0,13-14-2470 0 0,0 0 0 0 0,1 0 0 0 0,-7 9 0 0 0,-114 218 3222 0 0,75-123-3081 0 0,-20 45-228 0 0,51-108-281 0 0,-17 68-1 0 0,32-99 14 0 0,1 0-1 0 0,0 1 0 0 0,0-1 1 0 0,2 0-1 0 0,0 1 0 0 0,0-1 0 0 0,2 1 1 0 0,0-1-1 0 0,0 0 0 0 0,1 1 0 0 0,1-1 1 0 0,0-1-1 0 0,1 1 0 0 0,1-1 1 0 0,0 1-1 0 0,16 23 0 0 0,0-3-146 0 0,1-2 0 0 0,2 0 0 0 0,50 47 0 0 0,-29-40-871 0 0,32 29-5188 0 0,-63-53 3761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4.3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0 166 5151 0 0,'0'0'234'0'0,"1"-2"-10"0"0,8-23-21 0 0,-4 10 848 0 0,0 0-1 0 0,1 0 1 0 0,1 0-1 0 0,1 1 1 0 0,0 0-1 0 0,18-25 1 0 0,-24 38-974 0 0,-1 0 0 0 0,0 0 1 0 0,1 0-1 0 0,-1 0 0 0 0,1 0 0 0 0,-1 0 1 0 0,1 0-1 0 0,-1 1 0 0 0,1-1 0 0 0,0 0 1 0 0,-1 1-1 0 0,1-1 0 0 0,0 1 0 0 0,-1 0 1 0 0,1 0-1 0 0,0-1 0 0 0,0 1 0 0 0,-1 0 0 0 0,1 0 1 0 0,0 1-1 0 0,0-1 0 0 0,-1 0 0 0 0,1 1 1 0 0,0-1-1 0 0,-1 1 0 0 0,1-1 0 0 0,0 1 1 0 0,-1 0-1 0 0,1 0 0 0 0,2 1 0 0 0,1 1 99 0 0,0 0 0 0 0,-1 1 0 0 0,1-1-1 0 0,-1 1 1 0 0,0 0 0 0 0,0 0-1 0 0,0 0 1 0 0,5 8 0 0 0,5 13 245 0 0,-2 1 0 0 0,0 1 1 0 0,12 39-1 0 0,-16-40-329 0 0,34 129 139 0 0,-12-35-197 0 0,-22-93-54 0 0,2 0 0 0 0,17 34 1 0 0,-23-54-32 0 0,0 0 0 0 0,1 0 1 0 0,0 0-1 0 0,1 0 0 0 0,-1-1 1 0 0,1 0-1 0 0,9 7 0 0 0,-12-10 11 0 0,1-1 1 0 0,-1 1-1 0 0,0-1 0 0 0,1 0 0 0 0,0 0 0 0 0,-1 0 0 0 0,1 0 1 0 0,0-1-1 0 0,0 0 0 0 0,0 1 0 0 0,0-1 0 0 0,0-1 0 0 0,1 1 0 0 0,-1-1 1 0 0,0 1-1 0 0,6-2 0 0 0,-8 0-95 0 0,1 0 0 0 0,0 0 1 0 0,-1-1-1 0 0,1 0 0 0 0,-1 1 0 0 0,1-1 1 0 0,-1 0-1 0 0,0 0 0 0 0,0 0 0 0 0,1-1 1 0 0,-2 1-1 0 0,1 0 0 0 0,0-1 0 0 0,1-2 1 0 0,4-7-1532 0 0,-1 1-402 0 0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7.6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29 1 11631 0 0,'0'0'4928'0'0,"1"2"-3732"0"0,1 29 652 0 0,-1-4-1312 0 0,4 58 304 0 0,2 18-800 0 0,-8 105 0 0 0,-1-146-36 0 0,-6 48-4 0 0,6-91 0 0 0,-12 64 52 0 0,9-55-3 0 0,3-20 168 0 0,0 0 0 0 0,-6 16 1768 0 0,8-26-1858 0 0,2-7-147 0 0,0 0 0 0 0,1 0 1 0 0,0 0-1 0 0,0 0 0 0 0,6-10 1 0 0,28-43-416 0 0,-28 47 366 0 0,4-6-140 0 0,29-36 0 0 0,-36 50 136 0 0,0 1 0 0 0,0-1 1 0 0,1 1-1 0 0,0 0 0 0 0,0 0 0 0 0,1 1 1 0 0,-1 0-1 0 0,13-5 0 0 0,-18 9 65 0 0,0 0 0 0 0,0 0 0 0 0,0 1-1 0 0,1-1 1 0 0,-1 1 0 0 0,0 0 0 0 0,0 0 0 0 0,1-1-1 0 0,-1 1 1 0 0,0 1 0 0 0,0-1 0 0 0,1 0 0 0 0,-1 0 0 0 0,0 1-1 0 0,0 0 1 0 0,3 0 0 0 0,-1 1-16 0 0,-1 0 1 0 0,1 0-1 0 0,-1 0 0 0 0,0 0 1 0 0,0 1-1 0 0,0-1 0 0 0,0 1 1 0 0,5 6-1 0 0,-2-2-11 0 0,-1 1 0 0 0,0-1 0 0 0,0 2 0 0 0,-1-1 0 0 0,0 0 0 0 0,0 1 0 0 0,3 12 0 0 0,-4-10 151 0 0,0 1 0 0 0,-1-1 0 0 0,0 1-1 0 0,-1-1 1 0 0,-1 1 0 0 0,1 0 0 0 0,-2 0-1 0 0,0-1 1 0 0,0 1 0 0 0,-1-1 0 0 0,0 1 0 0 0,-1-1-1 0 0,0 0 1 0 0,-1 0 0 0 0,-1 0 0 0 0,1 0 0 0 0,-2-1-1 0 0,-10 18 1 0 0,10-20 238 0 0,0 0 1 0 0,0 0-1 0 0,-1 0 0 0 0,0-1 1 0 0,-1 0-1 0 0,-15 11 0 0 0,20-15-311 0 0,-1-1 0 0 0,1 0 0 0 0,-1 0 0 0 0,1 0 0 0 0,-1-1-1 0 0,0 1 1 0 0,0-1 0 0 0,0 0 0 0 0,0 0 0 0 0,0-1 0 0 0,0 1-1 0 0,0-1 1 0 0,0 1 0 0 0,0-1 0 0 0,0 0 0 0 0,0-1 0 0 0,0 1 0 0 0,0-1-1 0 0,0 0 1 0 0,-5-2 0 0 0,6 2-129 0 0,0-1-1 0 0,1 1 1 0 0,-1-1-1 0 0,0 0 1 0 0,1 0-1 0 0,-1 0 1 0 0,1 0-1 0 0,0-1 0 0 0,0 1 1 0 0,0-1-1 0 0,0 1 1 0 0,0-1-1 0 0,0 0 1 0 0,1 0-1 0 0,-1 1 1 0 0,1-1-1 0 0,0 0 1 0 0,0 0-1 0 0,0-1 1 0 0,0 1-1 0 0,0-6 1 0 0,-1-4-966 0 0,1-1 0 0 0,0 0 0 0 0,2-23 1 0 0,2 13-1419 0 0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8.10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16991 0 0,'0'0'778'0'0,"2"2"-20"0"0,18 18-214 0 0,1-1 0 0 0,35 24 0 0 0,5 4 518 0 0,-39-28-913 0 0,-1 1 1 0 0,-1 0 0 0 0,-1 2-1 0 0,20 28 1 0 0,-27-32-105 0 0,-1 1 1 0 0,-1 0-1 0 0,0 1 1 0 0,-2 0-1 0 0,0 0 1 0 0,6 26-1 0 0,-4-1 7 0 0,-2-1 0 0 0,-2 1 0 0 0,-1 1-1 0 0,-3-1 1 0 0,-1 0 0 0 0,-3 1 0 0 0,-12 78 0 0 0,9-103 124 0 0,0 0 1 0 0,-1-1-1 0 0,-1 0 1 0 0,-1 0-1 0 0,-1 0 1 0 0,-1-1-1 0 0,-16 25 1 0 0,11-22-39 0 0,11-15-132 0 0,0-1-1 0 0,0 0 1 0 0,0 0-1 0 0,-1 0 1 0 0,0-1-1 0 0,0 0 1 0 0,-11 9-1 0 0,14-13-207 0 0,2-5-2351 0 0,0 3 2348 0 0,0-1 0 0 0,0 1 0 0 0,0 0 0 0 0,0-1 0 0 0,0 1 0 0 0,1 0 0 0 0,-1-1 0 0 0,0 1-1 0 0,1 0 1 0 0,-1 0 0 0 0,1-1 0 0 0,0-1 0 0 0,9-11-1711 0 0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8.4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60 4143 0 0,'0'0'191'0'0,"2"2"652"0"0,10 7 8744 0 0,3-3-3319 0 0,-10-4-5258 0 0,1-1 0 0 0,-1-1 0 0 0,1 1 0 0 0,7-1 0 0 0,6-1-2295 0 0,37-8 1 0 0,-28 4 2862 0 0,176-29-2374 0 0,-144 20-1742 0 0,-1 1-4786 0 0,-30 8 1074 0 0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8.9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207 1447 12815 0 0,'-2'21'1138'0'0,"0"5"-530"0"0,-5 29 1 0 0,5-32 6550 0 0,3-32-6260 0 0,0-22-799 0 0,-2 1 0 0 0,-1 0-1 0 0,-1-1 1 0 0,-11-46-1 0 0,-43-115 393 0 0,27 96-407 0 0,22 72-91 0 0,-17-57-215 0 0,-26-151 0 0 0,48 207 331 0 0,2 0 0 0 0,1-1 0 0 0,1 1 0 0 0,1 0 0 0 0,1 0 0 0 0,11-41-1 0 0,-6 43 138 0 0,1 1 0 0 0,1 0 0 0 0,1 1 0 0 0,20-31 0 0 0,-9 19-90 0 0,2 2 0 0 0,39-42 0 0 0,64-49-164 0 0,-109 108-102 0 0,0 0 0 0 0,0 1 1 0 0,2 0-1 0 0,-1 2 0 0 0,2 0 0 0 0,-1 2 0 0 0,1 0 0 0 0,1 1 0 0 0,0 2 1 0 0,25-6-1 0 0,-42 11-235 0 0,0 1 0 0 0,1-1 1 0 0,-1 1-1 0 0,0 0 0 0 0,1 0 0 0 0,-1 1 1 0 0,0-1-1 0 0,0 1 0 0 0,9 3 1 0 0,-10-2-2301 0 0,3 7-4466 0 0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9.25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83 26 14743 0 0,'-12'7'649'0'0,"0"-1"0"0"0,-24 9 0 0 0,13-6 6709 0 0,54-17-8076 0 0,105-11 1227 0 0,83-9 140 0 0,-152 22-923 0 0,86 5 0 0 0,-31 15-1976 0 0,-87-9 1014 0 0,0 3-589 0 0,-26-6 220 0 0,1 1 0 0 0,12 0 0 0 0,-4-1-3682 0 0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39.6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369 1 5063 0 0,'-1'1'3990'0'0,"-102"96"8403"0"0,63-50-9568 0 0,12-12-2825 0 0,-61 83 0 0 0,75-96 0 0 0,1 0 0 0 0,1 0 0 0 0,-16 42 0 0 0,18-38 21 0 0,1-2 72 0 0,-7 28 0 0 0,14-46-72 0 0,1 1 1 0 0,0-1-1 0 0,0 0 0 0 0,1 1 0 0 0,0-1 0 0 0,0 1 0 0 0,0-1 0 0 0,1 1 1 0 0,2 10-1 0 0,-2-15 6 0 0,0 0 1 0 0,-1 1-1 0 0,2-1 0 0 0,-1 0 1 0 0,0 0-1 0 0,0 0 0 0 0,1-1 1 0 0,-1 1-1 0 0,1 0 0 0 0,0 0 1 0 0,-1-1-1 0 0,1 1 1 0 0,0-1-1 0 0,0 0 0 0 0,0 1 1 0 0,0-1-1 0 0,0 0 0 0 0,0 0 1 0 0,0 0-1 0 0,0 0 0 0 0,1-1 1 0 0,-1 1-1 0 0,0-1 1 0 0,1 1-1 0 0,-1-1 0 0 0,0 0 1 0 0,1 0-1 0 0,-1 0 0 0 0,5 0 1 0 0,1-1 20 0 0,0 0 0 0 0,-1 0 0 0 0,1 0 1 0 0,0-1-1 0 0,0-1 0 0 0,-1 1 0 0 0,13-7 0 0 0,-7 2 16 0 0,0-1-1 0 0,-1-1 0 0 0,0 0 0 0 0,0-1 0 0 0,-1 0 0 0 0,0-1 0 0 0,-1 0 1 0 0,15-21-1 0 0,-17 21-13 0 0,0-1 0 0 0,-2 1 0 0 0,1-1 1 0 0,-1-1-1 0 0,-1 1 0 0 0,0-1 0 0 0,-1 0 1 0 0,-1 0-1 0 0,4-25 0 0 0,-6 33-50 0 0,-1 0 0 0 0,0 0 0 0 0,0 0 0 0 0,0 1 0 0 0,-1-1 0 0 0,0 0 0 0 0,0 0 0 0 0,-3-7 0 0 0,0 6 16 0 0,3 5 276 0 0,0 2-268 0 0,0 0-1 0 0,0 0 0 0 0,0 0 1 0 0,0 0-1 0 0,0 0 1 0 0,0 0-1 0 0,0 0 1 0 0,1 0-1 0 0,-1 1 1 0 0,0-1-1 0 0,1 0 1 0 0,-1 1-1 0 0,1-1 1 0 0,-1 3-1 0 0,0 0-22 0 0,0-1-1 0 0,0 1 1 0 0,1 0-1 0 0,-1 0 1 0 0,1 0-1 0 0,0 0 1 0 0,0 0-1 0 0,1 0 1 0 0,-1 0-1 0 0,1 0 1 0 0,-1 0 0 0 0,1-1-1 0 0,3 7 1 0 0,-2-4-4 0 0,1-1 1 0 0,0 1-1 0 0,0-1 1 0 0,1 0-1 0 0,0 0 1 0 0,-1 0-1 0 0,2-1 1 0 0,4 5-1 0 0,2 0-3 0 0,0 0-1 0 0,1 0 1 0 0,0-1-1 0 0,1-1 1 0 0,0 0 0 0 0,22 8-1 0 0,-8-6-199 0 0,-1-2 1 0 0,1 0-1 0 0,0-2 0 0 0,1 0 0 0 0,-1-2 0 0 0,1-1 1 0 0,-1-2-1 0 0,1 0 0 0 0,0-2 0 0 0,-1-1 1 0 0,1-1-1 0 0,-1-2 0 0 0,0 0 0 0 0,30-13 0 0 0,-30 7-1836 0 0,-3-3-3779 0 0,-6-1-1365 0 0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0.46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157 1 13935 0 0,'0'0'638'0'0,"3"1"-14"0"0,41 17 892 0 0,-36-15-1192 0 0,-1 0 0 0 0,1 0 0 0 0,-1 0 0 0 0,0 1 1 0 0,0 0-1 0 0,0 1 0 0 0,0-1 0 0 0,-1 1 0 0 0,0 1 0 0 0,10 9 0 0 0,-8-7-285 0 0,-1 1 1 0 0,1 0 0 0 0,-2 0-1 0 0,1 1 1 0 0,-1-1 0 0 0,-1 2-1 0 0,0-1 1 0 0,0 0 0 0 0,-1 1-1 0 0,5 18 1 0 0,-5-8-27 0 0,-1 0 0 0 0,-1 0 1 0 0,-1 32-1 0 0,-10 65-173 0 0,3-88-22 0 0,0-1-1 0 0,-2 0 0 0 0,-1 0 1 0 0,-15 32-1 0 0,14-40 98 0 0,-1-1 1 0 0,0 1-1 0 0,-2-2 1 0 0,0 0-1 0 0,-27 28 1 0 0,17-23 164 0 0,-1-2 1 0 0,-1 0-1 0 0,-38 25 1 0 0,30-29-532 0 0,10-12-4548 0 0,5-6-1053 0 0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0.8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292 1 3223 0 0,'0'0'143'0'0,"-1"2"-3"0"0,-1 3 141 0 0,0-1 1 0 0,-1 1-1 0 0,1 0 0 0 0,-1-1 0 0 0,-1 1 0 0 0,-5 6 1 0 0,-28 25 10952 0 0,32-31-9230 0 0,-10 10-1496 0 0,0 1 1 0 0,1 1 0 0 0,1 0-1 0 0,-11 20 1 0 0,-38 78-583 0 0,58-109 147 0 0,-10 24 43 0 0,0 1 0 0 0,2 0 0 0 0,-8 33 0 0 0,15-43-16 0 0,1 0 0 0 0,1 0 0 0 0,0 0-1 0 0,2 0 1 0 0,2 40 0 0 0,0-50-92 0 0,1 0 1 0 0,0 0-1 0 0,1-1 1 0 0,0 1 0 0 0,1-1-1 0 0,0 0 1 0 0,0 0-1 0 0,1 0 1 0 0,12 16-1 0 0,-8-14 44 0 0,0 0-1 0 0,1-1 0 0 0,1 0 1 0 0,0-1-1 0 0,0-1 0 0 0,22 16 0 0 0,-16-15-333 0 0,1 0 0 0 0,-1-2 0 0 0,1 1 0 0 0,34 9 0 0 0,-34-14-763 0 0,0 0 0 0 0,0 0 0 0 0,0-2 0 0 0,36 1 0 0 0,-28-5-5011 0 0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1.87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8 174 919 0 0,'0'2'67'0'0,"0"2"1151"0"0,0-1 0 0 0,-1 1 0 0 0,1-1 0 0 0,-1 1 0 0 0,0-1 0 0 0,-3 9 5771 0 0,5-10-5726 0 0,0 2-1088 0 0,1-1 1 0 0,0 0-1 0 0,1 1 1 0 0,-1-1-1 0 0,0 0 0 0 0,1 0 1 0 0,0-1-1 0 0,-1 1 1 0 0,1-1-1 0 0,0 1 0 0 0,0-1 1 0 0,1 0-1 0 0,-1 0 1 0 0,0 0-1 0 0,1 0 0 0 0,-1-1 1 0 0,1 0-1 0 0,0 1 1 0 0,-1-1-1 0 0,6 0 1 0 0,9 3 135 0 0,1-2 0 0 0,36 1 0 0 0,-50-3-203 0 0,796-28 4580 0 0,56-48-3584 0 0,-367 37-1040 0 0,688-28-64 0 0,-1079 62 0 0 0,1149-43 0 0 0,-658 45-365 0 0,-550 2 30 0 0,-26 0-376 0 0,0 1-1 0 0,0 0 1 0 0,1 1 0 0 0,25 5 0 0 0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3.9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36 0 16471 0 0,'0'0'1491'0'0,"0"2"-1227"0"0,-8 20-117 0 0,6-13 606 0 0,-1-1 0 0 0,1 1 1 0 0,-2 11-1 0 0,1 52-492 0 0,1-4-293 0 0,-9 195-128 0 0,14-223 160 0 0,1-9 0 0 0,-2-21-16 0 0,-1-8-62 0 0,7-14-100 0 0,-3 3 99 0 0,-1 0-1 0 0,-1-1 0 0 0,0 1 1 0 0,0-1-1 0 0,2-16 0 0 0,3-9-155 0 0,-4 21 75 0 0,0-1 0 0 0,1 1-1 0 0,1 1 1 0 0,0-1 0 0 0,1 1 0 0 0,1 0 0 0 0,10-14 0 0 0,-15 23 131 0 0,0 1 0 0 0,-1 0 1 0 0,1 0-1 0 0,0 0 0 0 0,1 0 0 0 0,-1 0 1 0 0,0 1-1 0 0,1-1 0 0 0,0 1 1 0 0,-1 0-1 0 0,1 0 0 0 0,0 1 0 0 0,0-1 1 0 0,0 1-1 0 0,0-1 0 0 0,0 1 1 0 0,0 1-1 0 0,1-1 0 0 0,-1 1 0 0 0,0-1 1 0 0,0 1-1 0 0,1 0 0 0 0,-1 1 0 0 0,0-1 1 0 0,0 1-1 0 0,1 0 0 0 0,-1 0 1 0 0,0 0-1 0 0,7 3 0 0 0,-1 1 65 0 0,-1 0 0 0 0,1 1-1 0 0,-1 0 1 0 0,0 0 0 0 0,-1 1-1 0 0,0 1 1 0 0,0-1 0 0 0,0 1-1 0 0,-1 0 1 0 0,0 1 0 0 0,0 0-1 0 0,-1 0 1 0 0,-1 0 0 0 0,1 1-1 0 0,-1 0 1 0 0,-1 0 0 0 0,0 0-1 0 0,0 0 1 0 0,-1 1 0 0 0,-1-1-1 0 0,0 1 1 0 0,0 0 0 0 0,0 19-1 0 0,-2-23 110 0 0,-1-1 1 0 0,0 0-1 0 0,-1 0 0 0 0,1 0 1 0 0,-1 0-1 0 0,-1 0 0 0 0,1 0 1 0 0,-1-1-1 0 0,0 1 0 0 0,0-1 0 0 0,0 0 1 0 0,-1 0-1 0 0,0 0 0 0 0,0 0 1 0 0,0 0-1 0 0,-1-1 0 0 0,0 0 0 0 0,-5 4 1 0 0,2-2 169 0 0,0 0 0 0 0,-1-1 0 0 0,0 0 1 0 0,0 0-1 0 0,0-1 0 0 0,-1-1 0 0 0,1 1 0 0 0,-1-2 1 0 0,0 1-1 0 0,-16 1 0 0 0,23-3-302 0 0,0-1-1 0 0,-1 0 1 0 0,1 0 0 0 0,0 0-1 0 0,-1-1 1 0 0,1 1-1 0 0,-1-1 1 0 0,1 1 0 0 0,0-1-1 0 0,0 0 1 0 0,-1-1 0 0 0,1 1-1 0 0,-3-2 1 0 0,4 2-109 0 0,1 0-1 0 0,0-1 1 0 0,-1 1-1 0 0,1 0 1 0 0,0 0 0 0 0,0-1-1 0 0,0 1 1 0 0,0 0 0 0 0,0-1-1 0 0,0 1 1 0 0,0-1 0 0 0,1 0-1 0 0,-1 1 1 0 0,1-1-1 0 0,-1 1 1 0 0,1-1 0 0 0,-1 0-1 0 0,1 1 1 0 0,0-1 0 0 0,0 0-1 0 0,0 0 1 0 0,0 1 0 0 0,0-1-1 0 0,0 0 1 0 0,0 1 0 0 0,1-1-1 0 0,0-2 1 0 0,0-2-1713 0 0,1 0 0 0 0,0-1 0 0 0,4-7 0 0 0,4-7-4950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4.7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512 1 13327 0 0,'0'0'1210'0'0,"-2"1"-996"0"0,-6 2 310 0 0,1 0-1 0 0,0 1 0 0 0,1 0 1 0 0,-1 0-1 0 0,1 1 1 0 0,0-1-1 0 0,0 2 0 0 0,0-1 1 0 0,-8 11-1 0 0,-3 5 789 0 0,-20 36 1 0 0,35-53-1284 0 0,-39 55 900 0 0,-10 18-207 0 0,-61 107 188 0 0,-5 8-492 0 0,101-161-1328 0 0,1 2-1 0 0,-13 37 1 0 0,28-69 74 0 0,18-13-7984 0 0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4.3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 44 21623 0 0,'-1'2'992'0'0,"2"0"-713"0"0,-1 2 48 0 0,-8 9 478 0 0,7-12 256 0 0,11 6-818 0 0,-7-4-303 0 0,3 1-31 0 0,0-1 1 0 0,1-1 0 0 0,-1 1 0 0 0,0-1-1 0 0,1 0 1 0 0,-1-1 0 0 0,1 0-1 0 0,0 0 1 0 0,-1 0 0 0 0,1 0-1 0 0,0-1 1 0 0,0 0 0 0 0,-1-1 0 0 0,8-1-1 0 0,12-3-77 0 0,0-1-1 0 0,31-12 1 0 0,-32 10-184 0 0,-3 2 44 0 0,49-17-1942 0 0,2 3-3509 0 0,-48 12 3433 0 0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4.8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321 82 2759 0 0,'0'0'126'0'0,"-2"1"-5"0"0,-10 7-56 0 0,-7-13 12944 0 0,9-3-7412 0 0,-4-18-5677 0 0,2 4 122 0 0,10 18-42 0 0,-9-9-14 0 0,10 12 6 0 0,-1 0 0 0 0,1 0 0 0 0,0 0 1 0 0,-1 0-1 0 0,1 0 0 0 0,-1 0 1 0 0,1 0-1 0 0,-1 0 0 0 0,1 0 1 0 0,-1 1-1 0 0,0-1 0 0 0,0 1 1 0 0,1-1-1 0 0,-1 1 0 0 0,0 0 1 0 0,1-1-1 0 0,-1 1 0 0 0,-3 0 1 0 0,2 1 10 0 0,0-1 1 0 0,0 1-1 0 0,0 0 1 0 0,0 0-1 0 0,0 0 1 0 0,0 0 0 0 0,0 1-1 0 0,0-1 1 0 0,-4 4-1 0 0,-2 2 56 0 0,0 0-1 0 0,0 1 1 0 0,1 1 0 0 0,-11 13-1 0 0,4-2 158 0 0,0 0 1 0 0,2 1-1 0 0,0 1 0 0 0,2 0 1 0 0,0 1-1 0 0,2 0 0 0 0,0 0 1 0 0,-10 48-1 0 0,18-63-71 0 0,0 0 1 0 0,1 0-1 0 0,0 0 1 0 0,0 0-1 0 0,1 0 1 0 0,2 9-1 0 0,-3-15-123 0 0,0-1-1 0 0,1 0 0 0 0,-1 0 0 0 0,1 1 1 0 0,0-1-1 0 0,-1 0 0 0 0,1 0 0 0 0,0 0 1 0 0,0 0-1 0 0,-1 0 0 0 0,1 0 0 0 0,0 0 1 0 0,0 0-1 0 0,0 0 0 0 0,0 0 0 0 0,0 0 1 0 0,1-1-1 0 0,-1 1 0 0 0,0 0 0 0 0,0-1 1 0 0,0 1-1 0 0,1-1 0 0 0,-1 1 0 0 0,0-1 1 0 0,1 0-1 0 0,-1 0 0 0 0,0 1 0 0 0,1-1 1 0 0,-1 0-1 0 0,3 0 0 0 0,1-1-12 0 0,1 1 0 0 0,-1 0 1 0 0,0-1-1 0 0,0 0 0 0 0,0-1 0 0 0,6-1 0 0 0,1-2 8 0 0,0-1 0 0 0,0 0 0 0 0,-1-1 0 0 0,0 0 0 0 0,0 0-1 0 0,-1-1 1 0 0,0-1 0 0 0,0 0 0 0 0,-1 0 0 0 0,-1-1 0 0 0,1 0 0 0 0,-1 0 0 0 0,-1-1 0 0 0,0 0-1 0 0,-1 0 1 0 0,0-1 0 0 0,6-16 0 0 0,-5 11 239 0 0,-6 20 199 0 0,1 5-262 0 0,2 8-215 0 0,1 0 0 0 0,1-1 0 0 0,0 0 0 0 0,2-1 1 0 0,-1 1-1 0 0,18 22 0 0 0,-19-29 4 0 0,1 0 0 0 0,0-1 1 0 0,0 0-1 0 0,1 0 1 0 0,0-1-1 0 0,0 0 0 0 0,0 0 1 0 0,1-1-1 0 0,0 0 0 0 0,0 0 1 0 0,0-1-1 0 0,10 3 0 0 0,-4-2-208 0 0,1-1 0 0 0,-1 0 0 0 0,16 1 0 0 0,-27-5-2 0 0,-1 1 0 0 0,1-1 0 0 0,-1 0 0 0 0,1 0 0 0 0,0 0 0 0 0,-1-1-1 0 0,1 1 1 0 0,-1-1 0 0 0,1 1 0 0 0,-1-1 0 0 0,0-1 0 0 0,1 1 0 0 0,-1 0 0 0 0,0-1 0 0 0,0 1 0 0 0,1-1 0 0 0,-2 0 0 0 0,1 0 0 0 0,5-4 0 0 0,1-7-1724 0 0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6.22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7 3223 0 0,'3'0'240'0'0,"14"0"2488"0"0,0-1 0 0 0,21-3-1 0 0,-29 3-2182 0 0,-7 1 801 0 0,-1 0-1138 0 0,0-1 0 0 0,0 1 1 0 0,0 0-1 0 0,0 0 1 0 0,0 1-1 0 0,0-1 0 0 0,-1 0 1 0 0,1 0-1 0 0,0 0 1 0 0,0 1-1 0 0,0-1 0 0 0,0 0 1 0 0,0 1-1 0 0,0-1 1 0 0,-1 1-1 0 0,2 0 0 0 0,0 0-6 0 0,0 0 604 0 0,4 11 637 0 0,-2 0-1033 0 0,0 0 1 0 0,0 1-1 0 0,-1 0 1 0 0,0 0-1 0 0,-1 0 0 0 0,0 19 1 0 0,6 30-215 0 0,-6-53-192 0 0,10 50 34 0 0,32 93 0 0 0,-43-149-38 0 0,1 0 0 0 0,-1 1 0 0 0,1-1 0 0 0,-1 0 0 0 0,1 0 0 0 0,0 0 0 0 0,0-1 0 0 0,1 1 0 0 0,-1 0 0 0 0,0-1 0 0 0,1 1 0 0 0,2 1 0 0 0,-4-3-1 0 0,1 0 0 0 0,-1 0 0 0 0,0 0 0 0 0,0 0 0 0 0,1 0 0 0 0,-1-1 0 0 0,1 1 0 0 0,-1 0 0 0 0,1-1 0 0 0,-1 1 0 0 0,1-1 0 0 0,-1 1 0 0 0,1-1 0 0 0,-1 0 0 0 0,1 0 0 0 0,-1 0 0 0 0,1 0 0 0 0,0 0 0 0 0,-1 0-1 0 0,1 0 1 0 0,-1 0 0 0 0,1-1 0 0 0,-1 1 0 0 0,1 0 0 0 0,-1-1 0 0 0,1 0 0 0 0,2-1 0 0 0,-1 0-4 0 0,-1 0 0 0 0,1-1-1 0 0,0 1 1 0 0,-1-1 0 0 0,0 0-1 0 0,0 0 1 0 0,0 0 0 0 0,2-4 0 0 0,-1 2-2 0 0,3-5 4 0 0,-1-1 0 0 0,0 0-1 0 0,-1 0 1 0 0,-1 0-1 0 0,1 0 1 0 0,-2 0-1 0 0,3-15 1 0 0,2-85-19 0 0,-5 54 18 0 0,4-23 15 0 0,-5 80-7 0 0,0 0-1 0 0,0 0 1 0 0,0 1 0 0 0,-1-1 0 0 0,1 0 0 0 0,0 0-1 0 0,0 1 1 0 0,-1-1 0 0 0,1 1 0 0 0,0-1 0 0 0,0 1 0 0 0,-1-1-1 0 0,2 1 1 0 0,0 2-4 0 0,0-1 0 0 0,0 1 0 0 0,0 0 0 0 0,0 0 0 0 0,0 0 0 0 0,-1 0 0 0 0,1 0 0 0 0,1 6 0 0 0,8 31 0 0 0,-6-19 0 0 0,59 279 0 0 0,-22 5 0 0 0,-42-305 0 0 0,12 118 30 0 0,-12-97-19 0 0,0-1 0 0 0,-1 1 1 0 0,-6 35-1 0 0,5-48 15 0 0,0 0 1 0 0,0 1-1 0 0,-1-1 0 0 0,0 0 1 0 0,-1 0-1 0 0,0-1 0 0 0,0 1 1 0 0,-1-1-1 0 0,-8 11 0 0 0,10-14 34 0 0,0-1 1 0 0,-1 0-1 0 0,1 0 0 0 0,-1 0 0 0 0,1 0 0 0 0,-1 0 0 0 0,0-1 0 0 0,-1 0 0 0 0,1 1 0 0 0,0-2 0 0 0,0 1 1 0 0,-1 0-1 0 0,1-1 0 0 0,-1 0 0 0 0,1 0 0 0 0,-1 0 0 0 0,0-1 0 0 0,-8 1 0 0 0,4-2 73 0 0,0 0 0 0 0,0-1 0 0 0,1 0-1 0 0,-1 0 1 0 0,1-1 0 0 0,-1 0 0 0 0,1-1 0 0 0,0 0 0 0 0,0 0-1 0 0,1 0 1 0 0,-1-1 0 0 0,1 0 0 0 0,0-1 0 0 0,0 1-1 0 0,-6-9 1 0 0,3 4-107 0 0,0-1 0 0 0,2 0 0 0 0,-1 0 0 0 0,1-1 0 0 0,1-1 0 0 0,0 1 0 0 0,1-1 0 0 0,-9-23 0 0 0,14 32-46 0 0,0 1 1 0 0,1-1 0 0 0,-1 0-1 0 0,1 1 1 0 0,-1-1-1 0 0,1 0 1 0 0,0 0 0 0 0,0 0-1 0 0,1 1 1 0 0,-1-1-1 0 0,1 0 1 0 0,0 1 0 0 0,1-5-1 0 0,1 2 6 0 0,-1 1 1 0 0,1-1-1 0 0,0 0 0 0 0,1 1 0 0 0,-1 0 0 0 0,1 0 1 0 0,5-5-1 0 0,5-4-431 0 0,0 0-1 0 0,1 2 1 0 0,33-21 0 0 0,-8 9-2177 0 0,-14 9-3280 0 0,-3 3-906 0 0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6.72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1 101 5063 0 0,'2'0'13699'0'0,"3"0"-13521"0"0,0 0 1 0 0,0 0-1 0 0,0-1 0 0 0,0 0 1 0 0,0 0-1 0 0,-1 0 1 0 0,1 0-1 0 0,0-1 0 0 0,-1 0 1 0 0,10-4-1 0 0,6-6 368 0 0,19-14 0 0 0,-28 19-507 0 0,-10 6-39 0 0,9-6-85 0 0,1 0 0 0 0,0 0 0 0 0,13-5-1 0 0,-21 11 63 0 0,0 0 0 0 0,0 0-1 0 0,0 0 1 0 0,0 0-1 0 0,0 1 1 0 0,1-1-1 0 0,-1 1 1 0 0,0 0-1 0 0,0 0 1 0 0,0 0 0 0 0,1 0-1 0 0,-1 0 1 0 0,0 1-1 0 0,0-1 1 0 0,0 1-1 0 0,0 0 1 0 0,5 2 0 0 0,-6-2-23 0 0,0 0 0 0 0,-1 0 1 0 0,1 1-1 0 0,-1-1 1 0 0,0 0-1 0 0,1 1 1 0 0,-1-1-1 0 0,0 1 1 0 0,0-1-1 0 0,0 1 0 0 0,0 0 1 0 0,2 3-1 0 0,7 23-184 0 0,-9-23 203 0 0,1 4 49 0 0,0 0-1 0 0,-1 0 1 0 0,0 1-1 0 0,0-1 1 0 0,-1 0-1 0 0,-1 0 1 0 0,1 1 0 0 0,-2-1-1 0 0,1 0 1 0 0,-1 0-1 0 0,0 0 1 0 0,-1 0-1 0 0,0-1 1 0 0,-8 17-1 0 0,-3 2 518 0 0,-2-1-1 0 0,0-1 0 0 0,-25 29 0 0 0,36-47-91 0 0,-2 1 0 0 0,1-1 1 0 0,-1 0-1 0 0,0 0 0 0 0,-1 0 0 0 0,0-1 0 0 0,-10 6 0 0 0,17-11 744 0 0,3-2-1178 0 0,1 1-1 0 0,0-1 1 0 0,-1 0-1 0 0,1 0 1 0 0,0 0 0 0 0,-1 0-1 0 0,3-1 1 0 0,11-5-31 0 0,-2 3-36 0 0,-1 1 0 0 0,1 1 0 0 0,-1 0 0 0 0,1 1 0 0 0,23 0 0 0 0,-30 2-157 0 0,1-1 0 0 0,0 2 1 0 0,0-1-1 0 0,-1 1 0 0 0,1 0 1 0 0,-1 1-1 0 0,0 0 0 0 0,1 0 1 0 0,-1 1-1 0 0,0-1 0 0 0,9 8 1 0 0,22 17-4142 0 0,-24-31-2169 0 0,-3-2 1155 0 0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7.11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6 2759 0 0,'19'27'5244'0'0,"-18"-25"-4307"0"0,-1-1 0 0 0,2 1 0 0 0,-1 0 1 0 0,0-1-1 0 0,0 1 0 0 0,1-1 0 0 0,-1 0 0 0 0,2 2 1 0 0,0-2-308 0 0,-1 0 0 0 0,1 0 1 0 0,0 0-1 0 0,0 0 0 0 0,-1-1 1 0 0,5 1-1 0 0,15 1-312 0 0,0 0 0 0 0,43-4-1 0 0,45-11-411 0 0,-94 11 172 0 0,159-30-1402 0 0,-123 27 403 0 0,-8 1-3724 0 0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7.72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 71 3223 0 0,'0'2'240'0'0,"0"1"-196"0"0,-3 19 582 0 0,0-13 2006 0 0,-2 12 12346 0 0,4-12-13574 0 0,0-4-1075 0 0,1 0-124 0 0,0 0-1 0 0,0 0 1 0 0,0-1-1 0 0,0 1 0 0 0,1 0 1 0 0,2 8-1 0 0,9 97-120 0 0,-4-22-452 0 0,-7-82 299 0 0,0 1 1 0 0,1-1-1 0 0,-1 1 1 0 0,1-1-1 0 0,1 0 0 0 0,-1 1 1 0 0,1-1-1 0 0,0 0 0 0 0,0-1 1 0 0,6 8-1 0 0,-7-11 33 0 0,0 0-1 0 0,-1 0 1 0 0,1 0-1 0 0,0 0 1 0 0,0 0-1 0 0,1-1 1 0 0,-1 1 0 0 0,0-1-1 0 0,0 0 1 0 0,1 0-1 0 0,-1 1 1 0 0,1-1-1 0 0,-1-1 1 0 0,1 1-1 0 0,0 0 1 0 0,-1-1-1 0 0,1 1 1 0 0,-1-1 0 0 0,1 0-1 0 0,0 0 1 0 0,-1 0-1 0 0,1 0 1 0 0,0 0-1 0 0,-1-1 1 0 0,1 1-1 0 0,0-1 1 0 0,-1 0 0 0 0,4-1-1 0 0,-1 0 1 0 0,0 0 1 0 0,0-1-1 0 0,0 0 1 0 0,-1 0-1 0 0,1 0 0 0 0,-1 0 1 0 0,7-7-1 0 0,24-32-95 0 0,-25 30 127 0 0,5-8-14 0 0,0-1 0 0 0,-2-1 0 0 0,0 0 0 0 0,10-27 0 0 0,-5 6 82 0 0,15-61-1 0 0,-24 71 347 0 0,4-44-1 0 0,-13 75 263 0 0,2 2-638 0 0,0 1 0 0 0,-1-1 0 0 0,1 1 0 0 0,0-1 0 0 0,0 1 0 0 0,0 0 0 0 0,-1-1 0 0 0,1 1 0 0 0,0 0 1 0 0,-1 0-1 0 0,1 0 0 0 0,-1 0 0 0 0,1 1 0 0 0,-1-1 0 0 0,1 0 0 0 0,-1 1 0 0 0,0-1 0 0 0,0 1 0 0 0,0-1 0 0 0,0 1 0 0 0,0-1 0 0 0,0 1 0 0 0,0 0 0 0 0,0 2 0 0 0,4 7-4 0 0,-1 0-1 0 0,6 21 0 0 0,-7-17 8 0 0,17 70-161 0 0,16 169-1 0 0,-25-154 81 0 0,-6-61 90 0 0,13 160-669 0 0,-17-171 538 0 0,-2 1 0 0 0,-1-1 0 0 0,-1 0-1 0 0,-13 55 1 0 0,14-76 65 0 0,0 0 1 0 0,0 0-1 0 0,-1 0 0 0 0,0-1 1 0 0,-1 1-1 0 0,1-1 0 0 0,-9 11 1 0 0,9-13 73 0 0,-1-1 0 0 0,0 1 1 0 0,1-1-1 0 0,-1 0 1 0 0,0 0-1 0 0,0 0 0 0 0,0-1 1 0 0,-1 0-1 0 0,1 1 0 0 0,-1-2 1 0 0,1 1-1 0 0,-8 2 0 0 0,1-2 156 0 0,0 0-1 0 0,0-1 1 0 0,0-1-1 0 0,0 1 0 0 0,0-1 1 0 0,0-1-1 0 0,0 0 0 0 0,0-1 1 0 0,1 0-1 0 0,-1-1 1 0 0,0 0-1 0 0,1 0 0 0 0,0-1 1 0 0,-14-7-1 0 0,14 6-151 0 0,1-1 0 0 0,0 1 0 0 0,0-2 0 0 0,0 1 0 0 0,1-1 0 0 0,0 0 0 0 0,0-1 0 0 0,1 0 0 0 0,0 0 0 0 0,0-1 0 0 0,1 0 0 0 0,0 0 0 0 0,1 0 0 0 0,-8-17 0 0 0,11 21-82 0 0,1 1-1 0 0,-1-1 1 0 0,1 0-1 0 0,0 0 1 0 0,1 0-1 0 0,-1 0 1 0 0,1 0-1 0 0,0 1 1 0 0,0-1-1 0 0,0 0 1 0 0,1 0-1 0 0,0 0 1 0 0,0 0-1 0 0,3-9 1 0 0,-2 9-39 0 0,1-1 0 0 0,0 1 0 0 0,0-1 1 0 0,1 1-1 0 0,-1 0 0 0 0,1 0 0 0 0,0 1 0 0 0,1-1 0 0 0,-1 1 0 0 0,1 0 1 0 0,7-6-1 0 0,9-2-642 0 0,0 0 1 0 0,1 1-1 0 0,0 2 1 0 0,36-12-1 0 0,-4 2-4195 0 0,-31 10-2116 0 0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8.0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4143 0 0,'5'8'465'0'0,"-4"-6"-536"0"0,0 0 1 0 0,1 0-1 0 0,-1 1 0 0 0,0-1 0 0 0,-1 0 1 0 0,1 1-1 0 0,1 3 0 0 0,-2 0 1081 0 0,0 1 0 0 0,0 0 0 0 0,0 0-1 0 0,-2 7 1 0 0,0 6 10536 0 0,2 2-5881 0 0,7 83-5740 0 0,-3-72-120 0 0,11 80-1211 0 0,-11-91 135 0 0,1 0 0 0 0,17 43 1 0 0,-16-50 520 0 0,0 0-1410 0 0,0 0-1 0 0,14 21 0 0 0,-11-21-3062 0 0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8.6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89 2303 0 0,'0'0'102'0'0,"1"2"-1"0"0,-2 0-78 0 0,0 3-20 0 0,8 11-8 0 0,-6-13 350 0 0,1 0 0 0 0,0 0-1 0 0,0 0 1 0 0,0 0-1 0 0,1 0 1 0 0,-1-1-1 0 0,1 1 1 0 0,-1-1-1 0 0,1 0 1 0 0,0 1-1 0 0,0-1 1 0 0,0 0-1 0 0,0-1 1 0 0,0 1 0 0 0,0-1-1 0 0,1 1 1 0 0,-1-1-1 0 0,7 1 1 0 0,6 2 2523 0 0,0-2-1 0 0,31 2 1 0 0,-31-3-2340 0 0,284 3 3294 0 0,-252-5-3233 0 0,359-13 1645 0 0,-259 7-2125 0 0,659-59-35 0 0,-585 44-23 0 0,-51 4-28 0 0,356-24-78 0 0,-360 40 29 0 0,247 30-1 0 0,-397-26 14 0 0,270 42-2350 0 0,-255-35-1702 0 0,-22-5 1714 0 0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9.3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53 2759 0 0,'2'0'207'0'0,"15"-5"3364"0"0,-1 0-1 0 0,18-8 1 0 0,10-4 558 0 0,-35 14-4150 0 0,0 0 0 0 0,17-2-1 0 0,-20 4 225 0 0,-1 1 0 0 0,0-1 0 0 0,1 1 0 0 0,-1 1 0 0 0,10 0 1 0 0,-13 0-157 0 0,0 0 0 0 0,1-1 1 0 0,-1 1-1 0 0,0 0 1 0 0,0 0-1 0 0,0 0 0 0 0,0 0 1 0 0,0 1-1 0 0,0-1 0 0 0,-1 1 1 0 0,1-1-1 0 0,0 1 1 0 0,-1-1-1 0 0,1 1 0 0 0,-1 0 1 0 0,2 2-1 0 0,4 7 162 0 0,-1 0 1 0 0,0 1-1 0 0,-1 0 0 0 0,7 22 0 0 0,8 54 444 0 0,-3-14-385 0 0,22 46 87 0 0,-33-105-304 0 0,1 0 0 0 0,1 0 0 0 0,0-1 0 0 0,0 0 0 0 0,18 21 0 0 0,-20-29-41 0 0,0 0 0 0 0,0 0 0 0 0,1 0 0 0 0,0-1 0 0 0,0 0-1 0 0,0 0 1 0 0,1-1 0 0 0,-1 0 0 0 0,1 0 0 0 0,15 5 0 0 0,-19-8-78 0 0,1 0 0 0 0,-1 0-1 0 0,1 0 1 0 0,0-1 0 0 0,-1 1 0 0 0,1-1 0 0 0,-1 0 0 0 0,1 0-1 0 0,0-1 1 0 0,-1 0 0 0 0,1 1 0 0 0,-1-1 0 0 0,1-1 0 0 0,-1 1 0 0 0,0-1-1 0 0,1 0 1 0 0,-1 0 0 0 0,0 0 0 0 0,0 0 0 0 0,0-1 0 0 0,5-4 0 0 0,-5 4-380 0 0,0-1 0 0 0,0 0 0 0 0,-1 0 0 0 0,0-1 0 0 0,1 1 0 0 0,2-6 0 0 0,1-5-1822 0 0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49.7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411 0 17479 0 0,'0'0'1580'0'0,"-1"1"-1296"0"0,0 1-183 0 0,0-1 0 0 0,0 1 0 0 0,-1-1-1 0 0,1 1 1 0 0,0-1 0 0 0,-1 0 0 0 0,1 0 0 0 0,-1 0 0 0 0,0 1-1 0 0,-2 0 1 0 0,-1 1 626 0 0,3-2 262 0 0,-11 7 137 0 0,5-2-1136 0 0,-1 0 1 0 0,1 1-1 0 0,1 0 0 0 0,0 1 1 0 0,0 0-1 0 0,0 0 1 0 0,-6 11-1 0 0,-36 68-167 0 0,21-36 128 0 0,-36 63 56 0 0,-85 136-3 0 0,135-229-122 0 0,13-20-32 0 0,17-13-9295 0 0,1-3 3691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5.2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96 161 2759 0 0,'0'0'126'0'0,"-1"-1"-5"0"0,-9-12 8388 0 0,2 5-4427 0 0,5 5-3685 0 0,1 0 0 0 0,0 0 1 0 0,0 0-1 0 0,0 0 0 0 0,-3-5 1 0 0,4 7 470 0 0,2-5-772 0 0,0 1 1 0 0,0 0 0 0 0,0-1 0 0 0,1 1 0 0 0,0 0-1 0 0,0 0 1 0 0,0 0 0 0 0,0 0 0 0 0,1 0 0 0 0,0 0-1 0 0,0 1 1 0 0,0-1 0 0 0,1 1 0 0 0,-1 0 0 0 0,1 0 0 0 0,0 0-1 0 0,8-6 1 0 0,-7 7-40 0 0,-1 1 1 0 0,0-1-1 0 0,1 1 0 0 0,0-1 0 0 0,-1 1 0 0 0,1 1 1 0 0,0-1-1 0 0,0 1 0 0 0,10-2 0 0 0,-11 3-5 0 0,0 0-1 0 0,-1 0 1 0 0,1 0 0 0 0,-1 1-1 0 0,1-1 1 0 0,0 1-1 0 0,-1 0 1 0 0,1 0-1 0 0,-1 0 1 0 0,1 1 0 0 0,-1-1-1 0 0,0 1 1 0 0,0 0-1 0 0,0 0 1 0 0,4 2 0 0 0,-2 1-55 0 0,1 0 0 0 0,-1 1 0 0 0,0 0 1 0 0,0-1-1 0 0,-1 1 0 0 0,0 1 1 0 0,0-1-1 0 0,0 1 0 0 0,-1 0 1 0 0,0-1-1 0 0,0 2 0 0 0,-1-1 1 0 0,1 0-1 0 0,-2 0 0 0 0,1 1 0 0 0,-1-1 1 0 0,0 10-1 0 0,0 2-167 0 0,0 0 0 0 0,-2-1 0 0 0,-1 1 0 0 0,0 0 0 0 0,-9 33 1 0 0,4-27 96 0 0,-2 0 0 0 0,0-1 0 0 0,-2 0 1 0 0,0-1-1 0 0,-2 0 0 0 0,0-1 0 0 0,-2 0 1 0 0,-17 20-1 0 0,27-36 204 0 0,0-1 0 0 0,-1 1 1 0 0,0-1-1 0 0,0 0 0 0 0,-1-1 1 0 0,1 1-1 0 0,-1-1 0 0 0,0 0 0 0 0,0-1 1 0 0,0 0-1 0 0,0 0 0 0 0,-1 0 1 0 0,1-1-1 0 0,-9 1 0 0 0,14-3-129 0 0,0 1-1 0 0,0-1 1 0 0,1 0-1 0 0,-1 0 1 0 0,0-1-1 0 0,0 1 1 0 0,1 0 0 0 0,-1-1-1 0 0,0 1 1 0 0,1-1-1 0 0,-1 1 1 0 0,0-1-1 0 0,1 0 1 0 0,-1 1-1 0 0,1-1 1 0 0,-1 0-1 0 0,1 0 1 0 0,0 0-1 0 0,-1 0 1 0 0,1-1 0 0 0,0 1-1 0 0,0 0 1 0 0,-1-1-1 0 0,1 1 1 0 0,0 0-1 0 0,0-1 1 0 0,1 1-1 0 0,-1-1 1 0 0,0 1-1 0 0,0-1 1 0 0,1 0 0 0 0,-1 1-1 0 0,1-1 1 0 0,0 0-1 0 0,-1-3 1 0 0,0-1-1 0 0,0-1 1 0 0,1 0-1 0 0,-1 0 1 0 0,1 1 0 0 0,1-1-1 0 0,-1 0 1 0 0,4-12-1 0 0,-2 12-38 0 0,0 0 0 0 0,1 1 0 0 0,0-1 0 0 0,0 0 0 0 0,0 1-1 0 0,1 0 1 0 0,0 0 0 0 0,0 0 0 0 0,1 0 0 0 0,-1 1 0 0 0,1-1 0 0 0,0 1 0 0 0,1 0 0 0 0,8-5-1 0 0,-10 7-8 0 0,0 0-1 0 0,1 1 1 0 0,-1-1-1 0 0,1 1 0 0 0,0 0 1 0 0,0 1-1 0 0,0-1 0 0 0,0 1 1 0 0,0 0-1 0 0,0 0 1 0 0,0 1-1 0 0,0-1 0 0 0,0 1 1 0 0,0 0-1 0 0,1 1 0 0 0,-1-1 1 0 0,0 1-1 0 0,0 0 0 0 0,0 0 1 0 0,9 4-1 0 0,11 7-954 0 0,41 24-1 0 0,-2 0-1339 0 0,-59-33 2114 0 0,32 13-1944 0 0,-34-15 1564 0 0,0 0 0 0 0,0 0 0 0 0,1 0 0 0 0,-1-1 0 0 0,1 1-1 0 0,-1-1 1 0 0,1 0 0 0 0,-1 0 0 0 0,5 0 0 0 0,5-3-2860 0 0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50.1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38 64 2759 0 0,'-1'2'207'0'0,"-3"3"-144"0"0,1 0 1 0 0,-1-1-1 0 0,-22 20 18752 0 0,27-27-18786 0 0,-1 0 1 0 0,1 0-1 0 0,0-1 0 0 0,0 1 0 0 0,0 0 0 0 0,0 0 1 0 0,0 0-1 0 0,1 0 0 0 0,0 0 0 0 0,-1 0 1 0 0,1 0-1 0 0,0 1 0 0 0,0-1 0 0 0,0 1 0 0 0,1-1 1 0 0,-1 1-1 0 0,1 0 0 0 0,-1 0 0 0 0,5-3 0 0 0,1 0-43 0 0,1-1-1 0 0,0 1 1 0 0,0 1-1 0 0,0 0 1 0 0,11-4-1 0 0,-8 5-12 0 0,-1 0-1 0 0,1 0 1 0 0,0 2-1 0 0,23-2 0 0 0,-28 3-22 0 0,0 0 1 0 0,0 1-1 0 0,0-1 0 0 0,-1 2 0 0 0,1-1 0 0 0,0 1 0 0 0,-1 0 0 0 0,1 0 0 0 0,11 6 0 0 0,-18-7 36 0 0,1-1 1 0 0,-1 0-1 0 0,1 1 0 0 0,-1-1 1 0 0,1 1-1 0 0,-1-1 0 0 0,1 1 1 0 0,-1 0-1 0 0,0-1 0 0 0,1 1 1 0 0,-1-1-1 0 0,0 1 0 0 0,1 0 1 0 0,-1-1-1 0 0,0 1 0 0 0,0 0 1 0 0,1 0-1 0 0,0 3-36 0 0,0 0 29 0 0,1 1-1 0 0,0 0 0 0 0,-1 0 1 0 0,0 0-1 0 0,0-1 1 0 0,-1 1-1 0 0,0 0 0 0 0,1 0 1 0 0,-2 0-1 0 0,1 0 1 0 0,0 0-1 0 0,-1 0 1 0 0,0 0-1 0 0,0 0 0 0 0,-1 0 1 0 0,1-1-1 0 0,-1 1 1 0 0,-3 5-1 0 0,-3 6 53 0 0,0 0-1 0 0,-2 0 1 0 0,-18 23-1 0 0,16-25 182 0 0,-1-1 0 0 0,0-1 0 0 0,-15 12 0 0 0,2-3 223 0 0,15-11-13 0 0,-1-2 0 0 0,0 0-1 0 0,0 0 1 0 0,-26 11 0 0 0,36-19 410 0 0,54-9-680 0 0,70-5-973 0 0,18-2-471 0 0,-52 4-4044 0 0,-84 11 4745 0 0,0 0 0 0 0,0 1 0 0 0,0-2-1 0 0,0 1 1 0 0,5-3 0 0 0,5-2-1573 0 0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50.5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 43 18599 0 0,'0'2'852'0'0,"-7"20"1588"0"0,22-18-1156 0 0,-7-3-1273 0 0,1 0 0 0 0,0 0 0 0 0,0-1-1 0 0,-1-1 1 0 0,16-2 0 0 0,45-12-234 0 0,-33 6 130 0 0,15-2-562 0 0,34-8-1919 0 0,-29 7-4768 0 0,-37 9 1980 0 0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50.9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124 26 9183 0 0,'-44'40'1224'0'0,"35"-31"-529"0"0,-1 0 0 0 0,1-1 1 0 0,-2 0-1 0 0,1-1 0 0 0,-12 7 0 0 0,15-10-764 0 0,6-3 615 0 0,9-11 111 0 0,-6 8-528 0 0,15-16 795 0 0,0 2 0 0 0,26-20 0 0 0,-34 30-765 0 0,-1 0-1 0 0,1 1 1 0 0,-1 0-1 0 0,2 1 0 0 0,-1 0 1 0 0,0 0-1 0 0,1 1 1 0 0,12-3-1 0 0,-9 5-94 0 0,0 4 0 0 0,-10-1-35 0 0,1 0 0 0 0,-1 1 1 0 0,1-1-1 0 0,-1 0 0 0 0,0 1 0 0 0,0 0 0 0 0,0 0 0 0 0,0 0 0 0 0,-1 0 0 0 0,1 0 0 0 0,-1 0 1 0 0,0 1-1 0 0,0-1 0 0 0,0 1 0 0 0,2 6 0 0 0,2 6 83 0 0,-2 0 0 0 0,5 25 0 0 0,-5-23-58 0 0,13 84 86 0 0,11 45-10 0 0,-23-130-112 0 0,0 0 0 0 0,2 0 0 0 0,-1-1 0 0 0,2 0 0 0 0,0 0 0 0 0,15 20 0 0 0,-19-31-5 0 0,-1 0 0 0 0,1-1 0 0 0,0 1 0 0 0,1-1 0 0 0,-1 0 0 0 0,1 0 0 0 0,0-1-1 0 0,0 1 1 0 0,0-1 0 0 0,0 0 0 0 0,1 0 0 0 0,10 3 0 0 0,-11-5-12 0 0,0 1 0 0 0,1-1 1 0 0,-1-1-1 0 0,0 1 0 0 0,1-1 0 0 0,-1 0 0 0 0,1 0 0 0 0,-1-1 1 0 0,0 0-1 0 0,0 0 0 0 0,1 0 0 0 0,-1 0 0 0 0,0-1 0 0 0,10-4 1 0 0,-5 1-154 0 0,-1-1 1 0 0,1 0-1 0 0,-1-1 1 0 0,0 0-1 0 0,12-12 1 0 0,-4 2-1805 0 0,23-31 1 0 0,-27 28-2365 0 0,-3 1-1074 0 0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51.3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441 1 19063 0 0,'-2'2'871'0'0,"-10"10"-275"0"0,-1-1-1 0 0,-26 19 1 0 0,25-20-38 0 0,1 1 0 0 0,0 0 0 0 0,-18 19-1 0 0,9-2-597 0 0,1 2 0 0 0,2 0-1 0 0,-17 35 1 0 0,-40 74 68 0 0,-7 15-108 0 0,83-153 58 0 0,-12 20-1157 0 0,2 1-1 0 0,-14 45 1 0 0,23-65 159 0 0,24-14-3820 0 0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7:51.68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26 1 2303 0 0,'0'2'167'0'0,"1"10"-1658"0"0,-3 1 3385 0 0,-9 29 13951 0 0,2-11-6504 0 0,6-10-10352 0 0,2 7 954 0 0,1 1-1 0 0,6 47 1 0 0,-2-40-280 0 0,4 21-622 0 0,0-5-1372 0 0,-6-18-2029 0 0,-2-20-2722 0 0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7:49.2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130 1 2759 0 0,'0'1'207'0'0,"-11"17"882"0"0,8-14 271 0 0,0 0 0 0 0,1 0 0 0 0,0 0 0 0 0,-1 1 0 0 0,2-1 0 0 0,-1 1 0 0 0,-2 6 0 0 0,-8 96 774 0 0,8-83-2091 0 0,4-24-43 0 0,0 0 0 0 0,0 0 0 0 0,-1 0 0 0 0,1 0 0 0 0,0 0 0 0 0,0 0 0 0 0,0 0 0 0 0,0 0 0 0 0,0 0 0 0 0,0 0 0 0 0,0 0 0 0 0,0 0 0 0 0,0 0 0 0 0,0 0 0 0 0,0 0 0 0 0,0 0 0 0 0,0 0 0 0 0,0 0 0 0 0,0 0 0 0 0,0 0 0 0 0,0 0 0 0 0,-1 0 0 0 0,1 0 0 0 0,0 0 0 0 0,0 0 0 0 0,0 0 0 0 0,0 0 0 0 0,0 0 0 0 0,0 0 0 0 0,0 0 0 0 0,0 0 0 0 0,0 0-1 0 0,0 0 1 0 0,0 0 0 0 0,0 0 0 0 0,0 0 0 0 0,0 1 0 0 0,0-1 0 0 0,0 0 0 0 0,0 0 0 0 0,0 0 0 0 0,0 0 0 0 0,0 0 0 0 0,0 0 0 0 0,0 0 0 0 0,-5 33 0 0 0,0 52 0 0 0,3-27 0 0 0,-17 238-135 0 0,-31 747-1466 0 0,71 686 4913 0 0,21-1149-2253 0 0,22-3 149 0 0,32 500-18 0 0,-83-677-1106 0 0,-3-83-93 0 0,-3 86-353 0 0,-5-201-516 0 0,-1-93 265 0 0,3 126-3104 0 0,0-163 1995 0 0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7:50.0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42 259 9583 0 0,'-2'-1'439'0'0,"-33"-14"288"0"0,34 15-644 0 0,1 0 0 0 0,0 0 0 0 0,0 0 0 0 0,0 0 1 0 0,-1 0-1 0 0,1 0 0 0 0,0 0 0 0 0,0 0 0 0 0,0 0 0 0 0,-1-1 1 0 0,1 1-1 0 0,0 0 0 0 0,0 0 0 0 0,0 0 0 0 0,0 0 0 0 0,0-1 1 0 0,-1 1-1 0 0,1 0 0 0 0,0 0 0 0 0,0 0 0 0 0,0-1 0 0 0,0 1 1 0 0,0 0-1 0 0,0 0 0 0 0,0 0 0 0 0,0-1 0 0 0,0 1 1 0 0,0 0-1 0 0,0 0 0 0 0,0-1 0 0 0,0 1 0 0 0,0 0 0 0 0,0 0 1 0 0,0 0-1 0 0,0-1 0 0 0,0 1 0 0 0,0 0 0 0 0,0 0 0 0 0,0-1 1 0 0,0 1-1 0 0,0 0 0 0 0,10-8 612 0 0,19-3-743 0 0,14 4 378 0 0,0 1 1 0 0,71 0 0 0 0,-58 4 115 0 0,337-10 1923 0 0,-50 2-1406 0 0,-37-1-478 0 0,250-12 214 0 0,953-66 1084 0 0,-429 46-1730 0 0,-485 36-52 0 0,-435 7 9 0 0,296 2 44 0 0,-207 0-55 0 0,985 37 201 0 0,-846-2-1990 0 0,-95-8-34 0 0,-242-24-575 0 0,-1 1-3932 0 0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7:53.9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4634 6647 0 0,'0'0'600'0'0,"2"-1"-492"0"0,13-6 1044 0 0,-1 0-1 0 0,1-1 0 0 0,22-17 1 0 0,16-14-360 0 0,30-23-138 0 0,134-103-385 0 0,-73 59-186 0 0,247-149 108 0 0,-66 41 586 0 0,-161 101-482 0 0,-122 85-230 0 0,350-252 399 0 0,503-472 130 0 0,-366 314 226 0 0,-365 308-293 0 0,238-178 780 0 0,-47 48-176 0 0,5-3-34 0 0,-136 106-709 0 0,165-119-38 0 0,-154 105-676 0 0,75-56 317 0 0,-13-14-6656 0 0,-186 141 307 0 0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7:55.5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202 58 1839 0 0,'0'0'17519'0'0,"0"2"-17334"0"0,-34 106 335 0 0,28-91-519 0 0,6-13 0 0 0,2 9 72 0 0,1-13-24 0 0,-1 0-1 0 0,1-1 1 0 0,-1 1 0 0 0,0-1-1 0 0,1 1 1 0 0,-1-1 0 0 0,3-1-1 0 0,-1 0 8 0 0,-1 0-1 0 0,1 0 1 0 0,0 0-1 0 0,-1-1 1 0 0,1 1-1 0 0,-1-1 1 0 0,0 0-1 0 0,0 0 1 0 0,0-1-1 0 0,0 1 1 0 0,0 0-1 0 0,2-6 1 0 0,-1 2 41 0 0,0 1 0 0 0,0-1-1 0 0,-1-1 1 0 0,0 1 0 0 0,4-16 0 0 0,-6 19-24 0 0,-1 0 0 0 0,0 0 1 0 0,1-1-1 0 0,-1 1 0 0 0,-1 0 1 0 0,1-1-1 0 0,-2-4 0 0 0,2 8 45 0 0,-29-15 475 0 0,25 16-570 0 0,1 0 0 0 0,-1 0-1 0 0,0 0 1 0 0,1 0 0 0 0,-1 1 0 0 0,1-1 0 0 0,-1 1-1 0 0,1 0 1 0 0,-1 0 0 0 0,1 1 0 0 0,-1-1-1 0 0,-3 3 1 0 0,1-1 14 0 0,-1 1 1 0 0,1 0-1 0 0,0 0 0 0 0,0 1 1 0 0,-6 5-1 0 0,4-1-30 0 0,0 2 0 0 0,1-1 0 0 0,0 1 1 0 0,1 0-1 0 0,0 0 0 0 0,1 1 0 0 0,0 0 0 0 0,-6 21 0 0 0,8-20-7 0 0,4 0 11 0 0,-1-12-7 0 0,1-1 0 0 0,-1 1 0 0 0,0 0 1 0 0,1 0-1 0 0,-1 0 0 0 0,1-1 0 0 0,-1 1 0 0 0,1 0 1 0 0,-1-1-1 0 0,1 1 0 0 0,-1 0 0 0 0,1-1 0 0 0,1 2 0 0 0,-1-1 5 0 0,1-1 0 0 0,0 1-1 0 0,-1 0 1 0 0,1-1 0 0 0,0 1 0 0 0,0-1-1 0 0,0 0 1 0 0,-1 1 0 0 0,1-1-1 0 0,0 0 1 0 0,0 0 0 0 0,0 0-1 0 0,0 0 1 0 0,-1 0 0 0 0,1-1-1 0 0,0 1 1 0 0,0-1 0 0 0,0 1-1 0 0,-1-1 1 0 0,1 1 0 0 0,0-1-1 0 0,-1 0 1 0 0,1 0 0 0 0,0 0-1 0 0,2-2 1 0 0,4-3 41 0 0,0-1 0 0 0,0 1 1 0 0,9-12-1 0 0,-14 15-26 0 0,1-2-11 0 0,0 0 1 0 0,-1 0-1 0 0,1-1 0 0 0,-1 1 1 0 0,0-1-1 0 0,0 1 0 0 0,-1-1 1 0 0,0 0-1 0 0,0 0 0 0 0,0 0 1 0 0,0-8-1 0 0,-1 9-4 0 0,0-1 0 0 0,-1 1 1 0 0,1-1-1 0 0,-1 0 0 0 0,-1 1 0 0 0,1-1 0 0 0,-1 1 0 0 0,0-1 0 0 0,0 1 1 0 0,-1 0-1 0 0,1-1 0 0 0,-1 1 0 0 0,-3-5 0 0 0,3 7 24 0 0,-1 0 0 0 0,1 0-1 0 0,-1 0 1 0 0,0 0 0 0 0,0 0-1 0 0,0 1 1 0 0,0 0 0 0 0,-1-1-1 0 0,1 1 1 0 0,-1 1 0 0 0,1-1-1 0 0,-1 0 1 0 0,1 1 0 0 0,-1 0 0 0 0,0-1-1 0 0,0 2 1 0 0,0-1 0 0 0,0 0-1 0 0,0 1 1 0 0,0 0 0 0 0,0 0-1 0 0,-6 0 1 0 0,3 3 47 0 0,0-1-1 0 0,0 1 0 0 0,1 1 1 0 0,-1-1-1 0 0,1 1 1 0 0,0 0-1 0 0,0 1 0 0 0,0-1 1 0 0,0 1-1 0 0,1 0 1 0 0,0 1-1 0 0,-8 9 1 0 0,11-12-71 0 0,0 0 0 0 0,0 1 0 0 0,0-1 0 0 0,0 0 0 0 0,0 1 1 0 0,1-1-1 0 0,0 1 0 0 0,-1 0 0 0 0,1-1 0 0 0,1 1 0 0 0,-1 0 1 0 0,1 0-1 0 0,-1 0 0 0 0,1 0 0 0 0,0-1 0 0 0,0 1 0 0 0,1 0 1 0 0,-1 0-1 0 0,1 0 0 0 0,0 0 0 0 0,0-1 0 0 0,0 1 0 0 0,0 0 1 0 0,1-1-1 0 0,-1 1 0 0 0,4 3 0 0 0,-2-2-47 0 0,1 0 1 0 0,0 0-1 0 0,0 0 0 0 0,1-1 0 0 0,-1 1 1 0 0,1-1-1 0 0,0 0 0 0 0,0-1 1 0 0,0 1-1 0 0,1-1 0 0 0,-1 0 0 0 0,1-1 1 0 0,0 1-1 0 0,0-1 0 0 0,0 0 0 0 0,0 0 1 0 0,7 1-1 0 0,-1-2-293 0 0,-1 0 0 0 0,1 0 1 0 0,-1-1-1 0 0,1 0 0 0 0,-1-1 0 0 0,0 0 1 0 0,1-1-1 0 0,18-5 0 0 0,13-8-1149 0 0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7:56.6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105 70 1839 0 0,'0'0'11891'0'0,"2"-2"-11420"0"0,13-13 558 0 0,-13 14-860 0 0,-1-1-7 0 0,4-7 498 0 0,-5 9-631 0 0,0 0-1 0 0,0 0 1 0 0,0 0-1 0 0,0 0 1 0 0,0 0-1 0 0,0 0 1 0 0,0 0-1 0 0,0 0 1 0 0,0 0-1 0 0,0 0 1 0 0,0 0-1 0 0,0 0 1 0 0,0 0-1 0 0,0 0 1 0 0,0 0 0 0 0,0-1-1 0 0,0 1 1 0 0,0 0-1 0 0,0 0 1 0 0,0 0-1 0 0,0 0 1 0 0,0 0-1 0 0,0 0 1 0 0,0 0-1 0 0,0 0 1 0 0,0 0-1 0 0,0 0 1 0 0,0 0-1 0 0,0 0 1 0 0,0 0-1 0 0,0 0 1 0 0,0 0-1 0 0,0 0 1 0 0,0 0-1 0 0,0 0 1 0 0,0 0-1 0 0,0 0 1 0 0,0 0-1 0 0,0-1 1 0 0,0 1-1 0 0,0 0 1 0 0,-1 0-1 0 0,1 0 1 0 0,0 0-1 0 0,0 0 1 0 0,0 0-1 0 0,0 0 1 0 0,0 0-1 0 0,0 0 1 0 0,0 0-1 0 0,0 0 1 0 0,0 0-1 0 0,0 0 1 0 0,0 0 0 0 0,0 0-1 0 0,0 0 1 0 0,0 0-1 0 0,0 0 1 0 0,0 0-1 0 0,0 0 1 0 0,0 0-1 0 0,0 0 1 0 0,0 0-1 0 0,-1 0 1 0 0,1 0-1 0 0,0 0 1 0 0,0 0-1 0 0,0 0 1 0 0,-1 2 120 0 0,-1-1 0 0 0,1 0 0 0 0,-1 1 0 0 0,1-1 0 0 0,0 1 0 0 0,0-1 0 0 0,0 1 0 0 0,0 0 0 0 0,-1 2 0 0 0,-7 14 171 0 0,1 1 0 0 0,1 1 0 0 0,-8 33 0 0 0,13-49-299 0 0,0 1 1 0 0,3 14 7 0 0,-1-16-26 0 0,0-3 0 0 0,0 1 0 0 0,0 0 0 0 0,0-1 1 0 0,0 1-1 0 0,0 0 0 0 0,0 0 0 0 0,0-1 0 0 0,1 1 0 0 0,-1 0 1 0 0,0-1-1 0 0,0 1 0 0 0,1 0 0 0 0,-1-1 0 0 0,0 1 0 0 0,2 1 1 0 0,-2-1 13 0 0,1 0 0 0 0,0 0 1 0 0,-1 0-1 0 0,1 0 1 0 0,0 0-1 0 0,0 0 0 0 0,0-1 1 0 0,0 1-1 0 0,0 0 1 0 0,0 0-1 0 0,0-1 1 0 0,0 1-1 0 0,0 0 0 0 0,0-1 1 0 0,0 1-1 0 0,0-1 1 0 0,1 1-1 0 0,-1-1 1 0 0,0 0-1 0 0,0 0 0 0 0,0 1 1 0 0,1-1-1 0 0,-1 0 1 0 0,0 0-1 0 0,0 0 1 0 0,1 0-1 0 0,-1 0 0 0 0,0-1 1 0 0,0 1-1 0 0,1 0 1 0 0,-1 0-1 0 0,0-1 1 0 0,0 1-1 0 0,0-1 0 0 0,0 1 1 0 0,2-2-1 0 0,-1 1-25 0 0,2-1 67 0 0,0-1 1 0 0,0 1-1 0 0,0-1 1 0 0,-1 0-1 0 0,1 0 0 0 0,-1 0 1 0 0,0-1-1 0 0,5-6 1 0 0,0-1 124 0 0,12-21-1 0 0,-17 26-150 0 0,0-1 0 0 0,-1 0 0 0 0,1 0 0 0 0,-1 0 0 0 0,-1 0 0 0 0,1 0 0 0 0,-1 0 0 0 0,-1 0 0 0 0,1 0-1 0 0,-1-8 1 0 0,0 12-12 0 0,0 1 0 0 0,0-1 0 0 0,-1 1-1 0 0,1 0 1 0 0,-1-1 0 0 0,1 1-1 0 0,-1-1 1 0 0,0 1 0 0 0,0 0 0 0 0,0-1-1 0 0,0 1 1 0 0,0 0 0 0 0,0 0-1 0 0,-1 0 1 0 0,1 0 0 0 0,-1 0 0 0 0,1 0-1 0 0,-1 0 1 0 0,0 1 0 0 0,0-1 0 0 0,0 1-1 0 0,0-1 1 0 0,0 1 0 0 0,0 0-1 0 0,0-1 1 0 0,0 1 0 0 0,-1 0 0 0 0,1 0-1 0 0,0 1 1 0 0,-1-1 0 0 0,-3 0-1 0 0,4 1 32 0 0,0 0-1 0 0,1 1 0 0 0,-1-1 0 0 0,0 1 0 0 0,1-1 0 0 0,-1 1 0 0 0,0 0 0 0 0,1-1 0 0 0,-1 1 0 0 0,1 0 0 0 0,-1 0 0 0 0,0 2 0 0 0,-2-1 76 0 0,0 1-65 0 0,0 0 0 0 0,0 1 0 0 0,0-1-1 0 0,1 1 1 0 0,0 0 0 0 0,-1 0 0 0 0,1 0-1 0 0,1 1 1 0 0,-1-1 0 0 0,-3 10 0 0 0,2-6-60 0 0,1 0 1 0 0,0 1-1 0 0,0 0 1 0 0,1-1-1 0 0,-1 14 1 0 0,3-17-7 0 0,-1-1 0 0 0,1 0 0 0 0,0 0 0 0 0,1 0 0 0 0,-1 0 0 0 0,1 1 0 0 0,0-1 0 0 0,0 0 0 0 0,0 0 0 0 0,0 0 0 0 0,1 0 0 0 0,0-1 0 0 0,-1 1 0 0 0,1 0 0 0 0,1-1 0 0 0,-1 1 0 0 0,0-1 0 0 0,1 0 0 0 0,0 0 0 0 0,4 4 0 0 0,-3-4 15 0 0,0 0-1 0 0,0 0 0 0 0,0-1 0 0 0,0 0 1 0 0,1 0-1 0 0,-1 0 0 0 0,1 0 0 0 0,-1-1 1 0 0,1 1-1 0 0,-1-1 0 0 0,1-1 1 0 0,0 1-1 0 0,0 0 0 0 0,0-1 0 0 0,-1 0 1 0 0,1 0-1 0 0,7-2 0 0 0,-7 1 8 0 0,1 0 0 0 0,-1 0-1 0 0,1-1 1 0 0,-1 0 0 0 0,0 0-1 0 0,0 0 1 0 0,0 0 0 0 0,0-1-1 0 0,0 0 1 0 0,0 0 0 0 0,-1 0 0 0 0,1-1-1 0 0,5-6 1 0 0,-8 8-17 0 0,0-1 0 0 0,0 1-1 0 0,0-1 1 0 0,0 0 0 0 0,-1 1 0 0 0,1-1-1 0 0,-1 0 1 0 0,0 0 0 0 0,0 0 0 0 0,0 0 0 0 0,0 0-1 0 0,0 0 1 0 0,-1 0 0 0 0,1-1 0 0 0,-1 1-1 0 0,0 0 1 0 0,0 0 0 0 0,0 0 0 0 0,0 0-1 0 0,-1-1 1 0 0,1 1 0 0 0,-1 0 0 0 0,0 0 0 0 0,0 0-1 0 0,-2-4 1 0 0,1 3 13 0 0,0 0-1 0 0,-1 1 0 0 0,0-1 1 0 0,1 0-1 0 0,-2 1 1 0 0,1 0-1 0 0,0-1 1 0 0,0 1-1 0 0,-1 1 0 0 0,0-1 1 0 0,0 0-1 0 0,0 1 1 0 0,0 0-1 0 0,0 0 0 0 0,0 0 1 0 0,-7-2-1 0 0,5 2 3 0 0,-1 0-1 0 0,0 0 0 0 0,1 1 1 0 0,-1 0-1 0 0,0 0 1 0 0,0 0-1 0 0,0 1 0 0 0,0 0 1 0 0,0 0-1 0 0,-9 3 0 0 0,7-1 22 0 0,1 1-1 0 0,-1 0 0 0 0,1 0 1 0 0,0 1-1 0 0,0 0 0 0 0,0 1 1 0 0,1 0-1 0 0,-1 0 0 0 0,-10 10 0 0 0,15-12-32 0 0,-1 0-1 0 0,1 1 0 0 0,0-1 1 0 0,0 1-1 0 0,0 0 0 0 0,0 0 1 0 0,1 0-1 0 0,-1 0 0 0 0,1 0 1 0 0,0 0-1 0 0,1 1 0 0 0,-1-1 1 0 0,1 1-1 0 0,0-1 0 0 0,0 1 1 0 0,0 0-1 0 0,0-1 0 0 0,1 1 0 0 0,0 8 1 0 0,0-11-34 0 0,1 1 0 0 0,-1-1 0 0 0,1 0 0 0 0,0 1 0 0 0,0-1 0 0 0,0 0 1 0 0,0 0-1 0 0,0 0 0 0 0,0 0 0 0 0,0 0 0 0 0,1 0 0 0 0,-1 0 0 0 0,1 0 0 0 0,-1 0 1 0 0,1-1-1 0 0,0 1 0 0 0,0 0 0 0 0,0-1 0 0 0,0 0 0 0 0,0 1 0 0 0,2 0 0 0 0,1 0-350 0 0,0 0 0 0 0,0 0 0 0 0,0 0 0 0 0,0-1 0 0 0,1 0 0 0 0,-1 0-1 0 0,0-1 1 0 0,9 1 0 0 0,23-3-7744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5.8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 2303 0 0,'0'0'11102'0'0,"2"0"-9888"0"0,9 2-864 0 0,0-2 0 0 0,0 1-1 0 0,0-2 1 0 0,-1 1-1 0 0,1-1 1 0 0,14-4 0 0 0,-10 3-307 0 0,0 0 0 0 0,28 0 1 0 0,37 3-1680 0 0,-26-3-3454 0 0,-44 1 3522 0 0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8:07.7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64 158 3223 0 0,'-9'14'288'0'0,"4"-2"-288"0"0,-1-2 0 0 0,-1 1 0 0 0,-4-2 2264 0 0,3-2 3136 0 0,1 1-2648 0 0,1-2-1936 0 0,1 4-2320 0 0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7:50.9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11055 0 0,'0'0'852'0'0,"0"3"-560"0"0,10 100 5412 0 0,-7-49-3077 0 0,62 857-1766 0 0,-17 293-925 0 0,24 144 369 0 0,-27-604 217 0 0,-33-527-470 0 0,28 619 208 0 0,-38-1 362 0 0,-17-485-398 0 0,-6 176-36 0 0,28-1-713 0 0,17-265-1567 0 0,-14-181 1048 0 0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7:51.7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97 8319 0 0,'-1'2'315'0'0,"0"5"77"0"0,1-6-337 0 0,1-1 0 0 0,-1 1 0 0 0,1 0 1 0 0,-1-1-1 0 0,1 1 0 0 0,-1-1 0 0 0,1 1 0 0 0,-1-1 1 0 0,1 1-1 0 0,0-1 0 0 0,-1 1 0 0 0,1-1 0 0 0,0 0 1 0 0,-1 1-1 0 0,1-1 0 0 0,0 0 0 0 0,0 0 1 0 0,-1 1-1 0 0,2-1 0 0 0,40 11 1224 0 0,1-2-1 0 0,0-2 1 0 0,64 3-1 0 0,137-9-46 0 0,-148-3-722 0 0,562-19 964 0 0,-158 3-911 0 0,-380 15-446 0 0,597-12 963 0 0,1 16 299 0 0,2586-13 1541 0 0,-2100-58-8582 0 0,-1091 58-1340 0 0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8:39.8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0 245 2303 0 0,'0'0'12264'0'0,"2"1"-11850"0"0,2 1-172 0 0,-1 0 1 0 0,1 0 0 0 0,-1 0 0 0 0,0 0 0 0 0,0 1 0 0 0,0-1-1 0 0,0 1 1 0 0,0 0 0 0 0,-1 0 0 0 0,1 0 0 0 0,-1 0 0 0 0,0 0 0 0 0,0 1-1 0 0,3 5 1 0 0,26 66 2260 0 0,-27-64-2396 0 0,-2-1 0 0 0,1 1 0 0 0,-1 1 0 0 0,-1-1 0 0 0,1 14 1 0 0,-8 71 952 0 0,4-80-866 0 0,1 62 745 0 0,1-52-540 0 0,-3 40-1 0 0,2-48-319 0 0,1-1 0 0 0,0 1 1 0 0,2-1-1 0 0,6 33 0 0 0,-6-42-75 0 0,32 218 508 0 0,-23-163-282 0 0,-3-25 179 0 0,2 52 0 0 0,-8-72-285 0 0,1 0 0 0 0,7 25 0 0 0,-7-33-73 0 0,24 76 286 0 0,-3-4-8 0 0,-3 2 0 0 0,11 88 0 0 0,-12-45-188 0 0,-16-102-133 0 0,43 162 131 0 0,-45-183-131 0 0,18 75 176 0 0,6 18 61 0 0,33 136 416 0 0,-56-221-646 0 0,0 0 0 0 0,1 0 0 0 0,1 0 0 0 0,10 21 0 0 0,14 31-15 0 0,-17-37 0 0 0,27 52 160 0 0,-30-59-91 0 0,33 67 203 0 0,-25-59-252 0 0,5 11 41 0 0,2-1 0 0 0,30 37 0 0 0,-46-66-60 0 0,97 112 73 0 0,-64-85 11 0 0,-21-19-45 0 0,51 47 77 0 0,-51-45-95 0 0,-5-6 17 0 0,1 1 5 0 0,20 14 1 0 0,0-2 8 0 0,-10-6-42 0 0,-20-15 7 0 0,27 18 17 0 0,4 2 27 0 0,-12-7-29 0 0,1-1-1 0 0,0-2 1 0 0,37 17-1 0 0,-18-12-32 0 0,-30-12 0 0 0,-1-2 0 0 0,1 0 0 0 0,23 6 0 0 0,40 8 0 0 0,-41-8 53 0 0,-12-3-42 0 0,-18-6-8 0 0,-1 0 10 0 0,1 0-1 0 0,-1 0 1 0 0,11 9-1 0 0,-15-11-11 0 0,0 0 0 0 0,-1 1-1 0 0,1-1 1 0 0,0 0 0 0 0,0 0-1 0 0,0 0 1 0 0,0 0 0 0 0,0 0-1 0 0,0 0 1 0 0,4 1 0 0 0,-1-2 7 0 0,0 2 0 0 0,1-1 0 0 0,-1 0 0 0 0,0 1 0 0 0,0 0 0 0 0,9 5 0 0 0,-5-1 5 0 0,-6-4-13 0 0,1 0-1 0 0,-1 0 1 0 0,0-1 0 0 0,0 1 0 0 0,1-1-1 0 0,-1 1 1 0 0,5 0 0 0 0,8 2 10 0 0,0 0-1 0 0,-1-1 1 0 0,1-1 0 0 0,0 0-1 0 0,28-1 1 0 0,82-12 59 0 0,-110 9-68 0 0,31 2 63 0 0,-12-3-64 0 0,-32 3 1 0 0,8 0 14 0 0,0-1 1 0 0,0 0 0 0 0,17-3 0 0 0,-6-2-16 0 0,-6 1 0 0 0,0 0 0 0 0,0-1 0 0 0,23-13 0 0 0,54-40 0 0 0,-60 35 0 0 0,-28 21 0 0 0,33-22 0 0 0,62-30 0 0 0,-87 48 0 0 0,97-45 0 0 0,-84 40 0 0 0,1-2 0 0 0,-2 0 0 0 0,0-2 0 0 0,40-33 0 0 0,-45 32 3 0 0,107-83 58 0 0,-97 80-48 0 0,-2-1 0 0 0,-1 0-1 0 0,-1-3 1 0 0,35-38 0 0 0,-7 6-13 0 0,-11 12 0 0 0,-15 11 0 0 0,36-56 0 0 0,-6 17 0 0 0,-9-15 0 0 0,-8 16 0 0 0,2-10 0 0 0,3-3 0 0 0,31-48 168 0 0,-58 97-164 0 0,28-70 0 0 0,-34 70-38 0 0,3 1-1 0 0,21-37 0 0 0,-10 21 35 0 0,-10 16 0 0 0,-14 26 0 0 0,1 0 0 0 0,0 1 0 0 0,0-1 0 0 0,8-10 0 0 0,-6 10 0 0 0,-1-1 0 0 0,0 0 0 0 0,0 0 0 0 0,-1 0 0 0 0,4-13 0 0 0,9-18 0 0 0,0 1 0 0 0,-2-1 0 0 0,14-56 0 0 0,-6 18 0 0 0,-9 26 0 0 0,-8 28 0 0 0,17-42 0 0 0,11-31 0 0 0,-16 43 0 0 0,1-10-62 0 0,14-85 0 0 0,-17 17-14 0 0,-5 82 76 0 0,2 0 0 0 0,24-59 0 0 0,-28 77-23 0 0,11-59 1 0 0,-6 22 3 0 0,-3 21 19 0 0,-4 15 0 0 0,13-38 0 0 0,-16 58-2 0 0,0 1 0 0 0,-1-1 1 0 0,-1 1-1 0 0,0-1 0 0 0,1-14 0 0 0,-3 21-26 0 0,1-3-25 0 0,1 0-1 0 0,-1 0 1 0 0,4-10 0 0 0,0-2-154 0 0,-1 0 1 0 0,2-29-1 0 0,-8-61-4462 0 0,1 98 3645 0 0,0-19-1451 0 0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8:40.7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21 427 5983 0 0,'0'0'542'0'0,"-1"1"-446"0"0,-19 7 13954 0 0,25-9-13778 0 0,-1-1 0 0 0,0 0 0 0 0,0 1 1 0 0,7-6-1 0 0,-1 2 79 0 0,6-3-18 0 0,0-1 0 0 0,-1-1-1 0 0,0 0 1 0 0,-1-1 0 0 0,20-20-1 0 0,56-70 428 0 0,-87 98-723 0 0,11-13 183 0 0,-8 9-119 0 0,0 1-1 0 0,-1-1 1 0 0,0 0 0 0 0,0 0 0 0 0,3-8-1 0 0,25-70 913 0 0,-8 19-299 0 0,-24 65-693 0 0,-1 0-1 0 0,0 0 0 0 0,1 0 1 0 0,-1 0-1 0 0,0 0 1 0 0,1 0-1 0 0,0 0 1 0 0,-1 0-1 0 0,1 0 1 0 0,-1 1-1 0 0,1-1 1 0 0,0 0-1 0 0,0 0 1 0 0,-1 1-1 0 0,1-1 1 0 0,0 1-1 0 0,0-1 1 0 0,0 0-1 0 0,0 1 0 0 0,0 0 1 0 0,0-1-1 0 0,0 1 1 0 0,0-1-1 0 0,0 1 1 0 0,0 0-1 0 0,0 0 1 0 0,0 0-1 0 0,0 0 1 0 0,0 0-1 0 0,0 0 1 0 0,0 0-1 0 0,0 0 1 0 0,1 0-1 0 0,13 5-20 0 0,-9-1-10 0 0,0 0 1 0 0,0 0-1 0 0,-1 0 1 0 0,1 1-1 0 0,-1 0 0 0 0,7 9 1 0 0,25 39-120 0 0,-26-36 87 0 0,20 24 0 0 0,-25-35 42 0 0,72 88 0 0 0,-61-71-3 0 0,-9-13-13 0 0,14 23 1 0 0,-20-29-38 0 0,0 0 1 0 0,0 0-1 0 0,-1 0 0 0 0,1 1 1 0 0,-1-1-1 0 0,0 0 1 0 0,0 1-1 0 0,-1-1 1 0 0,1 8-1 0 0,-1-8-84 0 0,0 12-1734 0 0,0 0-1 0 0,-1 0 1 0 0,-4 18 0 0 0,2-21-755 0 0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8:41.6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5 676 2303 0 0,'-1'-1'11187'0'0,"-3"-6"-7696"0"0,6-17-2747 0 0,1-1 1 0 0,1 1 0 0 0,2 0-1 0 0,8-25 1 0 0,5-27-46 0 0,-9 26-269 0 0,2 0 0 0 0,3 1 0 0 0,28-66 0 0 0,-17 62-181 0 0,13-29 298 0 0,-15 43 245 0 0,-23 37-184 0 0,1 1-416 0 0,-2 1-166 0 0,0-1 0 0 0,0 1 0 0 0,1 0 0 0 0,-1-1-1 0 0,0 1 1 0 0,1 0 0 0 0,-1 0 0 0 0,0-1 0 0 0,1 1 0 0 0,-1 0 0 0 0,0 0 0 0 0,1 0 0 0 0,-1-1-1 0 0,0 1 1 0 0,1 0 0 0 0,-1 0 0 0 0,0 0 0 0 0,1 0 0 0 0,-1 0 0 0 0,1 0 0 0 0,-1 0-1 0 0,0 0 1 0 0,1 0 0 0 0,-1 0 0 0 0,1 0 0 0 0,-1 0 0 0 0,9 5-20 0 0,0 0 1 0 0,-1 1-1 0 0,9 7 1 0 0,3 2-12 0 0,-2-3-1 0 0,-11-7-2 0 0,0 0-1 0 0,1-1 0 0 0,-1 0 1 0 0,1 0-1 0 0,0-1 0 0 0,0 1 1 0 0,0-2-1 0 0,11 3 0 0 0,112 20-1083 0 0,-88-16-1834 0 0,0 1-3674 0 0,-25-6-114 0 0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07.5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186 8 3223 0 0,'0'0'143'0'0,"-4"-1"-3"0"0,-14-5 11945 0 0,2 33-10322 0 0,2 3-849 0 0,6-11-76 0 0,-16 25-1 0 0,22-41-754 0 0,1-1 0 0 0,0 1 0 0 0,0 0-1 0 0,0 0 1 0 0,0-1 0 0 0,1 1 0 0 0,-1 6-1 0 0,0-5 28 0 0,1-3-27 0 0,5 8 165 0 0,-4-9-233 0 0,1 1 0 0 0,0-1 0 0 0,0 1 1 0 0,-1-1-1 0 0,1 1 0 0 0,0-1 0 0 0,0 0 1 0 0,0 0-1 0 0,0 0 0 0 0,0 0 0 0 0,0 0 0 0 0,-1-1 1 0 0,1 1-1 0 0,0 0 0 0 0,0-1 0 0 0,0 1 0 0 0,-1-1 1 0 0,1 0-1 0 0,0 0 0 0 0,2-1 0 0 0,1-1 38 0 0,-1 1-1 0 0,1-1 1 0 0,-1 0-1 0 0,0 0 1 0 0,0 0-1 0 0,5-6 1 0 0,-8 7 13 0 0,0-6 54 0 0,0 8-89 0 0,-1-1 0 0 0,0 1 0 0 0,0-1 1 0 0,0 1-1 0 0,0-1 0 0 0,0 0 1 0 0,1 1-1 0 0,-1-1 0 0 0,0 1 1 0 0,0-1-1 0 0,0 0 0 0 0,-1 1 0 0 0,1-1 1 0 0,0 1-1 0 0,0-1 0 0 0,0 0 1 0 0,0 1-1 0 0,-1-1 0 0 0,1 1 1 0 0,0-1-1 0 0,-1 0 0 0 0,0-1 54 0 0,0 1 0 0 0,-1-1-1 0 0,1 1 1 0 0,-1-1 0 0 0,1 1 0 0 0,-1 0-1 0 0,1 0 1 0 0,-1 0 0 0 0,1 0 0 0 0,-1 0-1 0 0,0 0 1 0 0,0 0 0 0 0,1 0 0 0 0,-1 1-1 0 0,0-1 1 0 0,0 1 0 0 0,0 0 0 0 0,0-1-1 0 0,0 1 1 0 0,0 0 0 0 0,0 0 0 0 0,0 0-1 0 0,0 0 1 0 0,0 0 0 0 0,0 1 0 0 0,1-1-1 0 0,-1 1 1 0 0,0-1 0 0 0,0 1 0 0 0,-2 0-1 0 0,-1 1-67 0 0,1 0-1 0 0,-1 0 1 0 0,1 0-1 0 0,0 1 0 0 0,0-1 1 0 0,0 1-1 0 0,0 0 1 0 0,0 0-1 0 0,0 0 0 0 0,1 1 1 0 0,-4 4-1 0 0,-1 2-18 0 0,5-5-23 0 0,-1-1 0 0 0,1 1 1 0 0,0-1-1 0 0,0 1 0 0 0,0 0 0 0 0,1 0 0 0 0,0 0 0 0 0,0 0 0 0 0,-3 11 0 0 0,5-6 12 0 0,2 1 13 0 0,5-2 0 0 0,-6-8 5 0 0,1 0-1 0 0,0-1 0 0 0,-1 1 1 0 0,1 0-1 0 0,0-1 1 0 0,-1 1-1 0 0,1-1 1 0 0,0 0-1 0 0,0 0 0 0 0,-1 1 1 0 0,1-1-1 0 0,0 0 1 0 0,0 0-1 0 0,0-1 1 0 0,-1 1-1 0 0,1 0 0 0 0,0-1 1 0 0,0 1-1 0 0,-1-1 1 0 0,1 1-1 0 0,0-1 0 0 0,-1 0 1 0 0,1 1-1 0 0,1-3 1 0 0,1 1 9 0 0,0 0 0 0 0,0-1 0 0 0,-1 0 0 0 0,1 1 0 0 0,-1-1 0 0 0,0-1 0 0 0,0 1 0 0 0,5-6 0 0 0,-6 5 11 0 0,0 0-1 0 0,-1 0 1 0 0,1 0-1 0 0,-1 0 0 0 0,1 0 1 0 0,0-7-1 0 0,0-4 81 0 0,-3 12-82 0 0,0 0 4 0 0,1 1 45 0 0,-7-7 98 0 0,7 8-160 0 0,-1 0-1 0 0,0 1 1 0 0,0-1-1 0 0,0 1 0 0 0,0-1 1 0 0,0 0-1 0 0,0 1 0 0 0,0-1 1 0 0,0 1-1 0 0,0 0 0 0 0,0-1 1 0 0,0 1-1 0 0,0 0 1 0 0,0 0-1 0 0,0 0 0 0 0,-1 0 1 0 0,1 0-1 0 0,0 0 0 0 0,0 0 1 0 0,-2 0-1 0 0,1 1 27 0 0,0-1-1 0 0,0 1 1 0 0,0 0-1 0 0,0 0 0 0 0,0 0 1 0 0,0 0-1 0 0,0 0 1 0 0,1 0-1 0 0,-4 3 1 0 0,0 1 34 0 0,1 0 0 0 0,-1 0 0 0 0,1 0 1 0 0,0 0-1 0 0,1 0 0 0 0,-4 7 0 0 0,4-5-70 0 0,-1 0 0 0 0,1 1 0 0 0,-2 8 0 0 0,1 1 0 0 0,5-13 0 0 0,1 0 0 0 0,1 7 0 0 0,5-1 0 0 0,-6-9 4 0 0,0 1-1 0 0,0-1 1 0 0,0 1-1 0 0,0-1 1 0 0,0 0 0 0 0,0 0-1 0 0,1 0 1 0 0,-1 0-1 0 0,0 0 1 0 0,1-1 0 0 0,-1 1-1 0 0,0 0 1 0 0,1-1-1 0 0,-1 0 1 0 0,1 0 0 0 0,-1 0-1 0 0,1 0 1 0 0,-1 0-1 0 0,0 0 1 0 0,1-1 0 0 0,-1 1-1 0 0,1-1 1 0 0,-1 1-1 0 0,0-1 1 0 0,1 0 0 0 0,-1 0-1 0 0,4-2 1 0 0,-1-1 8 0 0,1 0 0 0 0,-1 1 0 0 0,0-2 0 0 0,0 1 0 0 0,0-1 0 0 0,-1 1 0 0 0,0-1 0 0 0,0-1 0 0 0,5-7 0 0 0,-8 11 10 0 0,0-1-1 0 0,0 0 1 0 0,0 0-1 0 0,0 0 1 0 0,0 0-1 0 0,-1-1 1 0 0,0 1-1 0 0,0 0 0 0 0,0 0 1 0 0,0 0-1 0 0,0 0 1 0 0,0 0-1 0 0,-1 0 1 0 0,1 0-1 0 0,-1 0 1 0 0,0 0-1 0 0,0 0 0 0 0,0 0 1 0 0,-1 0-1 0 0,1 0 1 0 0,-1 1-1 0 0,1-1 1 0 0,-4-4-1 0 0,3 6 6 0 0,0 0 0 0 0,1-1 0 0 0,-1 1 0 0 0,0 0 1 0 0,0 0-1 0 0,0 0 0 0 0,0 0 0 0 0,0 1 0 0 0,0-1 0 0 0,-3 0 0 0 0,0-1 46 0 0,0 1-12 0 0,0 0 0 0 0,0 0 0 0 0,0 1 1 0 0,0-1-1 0 0,-1 1 0 0 0,1 0 0 0 0,0 1 0 0 0,0-1 1 0 0,-1 1-1 0 0,1 0 0 0 0,0 0 0 0 0,0 1 0 0 0,0-1 1 0 0,0 1-1 0 0,0 0 0 0 0,1 1 0 0 0,-1-1 0 0 0,1 1 1 0 0,-8 5-1 0 0,6 1-19 0 0,1 2-31 0 0,5-11-15 0 0,0 1-1 0 0,-1-1 1 0 0,1 0-1 0 0,0 1 1 0 0,0-1-1 0 0,0 0 1 0 0,-1 1-1 0 0,1-1 1 0 0,0 0-1 0 0,0 1 1 0 0,0-1-1 0 0,0 0 1 0 0,0 1-1 0 0,0-1 1 0 0,0 0-1 0 0,0 1 1 0 0,0-1 0 0 0,0 1-1 0 0,0-1 1 0 0,0 0-1 0 0,0 1 1 0 0,0-1-1 0 0,0 0 1 0 0,0 1-1 0 0,0-1 1 0 0,1 0-1 0 0,-1 1 1 0 0,0-1-1 0 0,0 0 1 0 0,0 1-1 0 0,0-1 1 0 0,1 0-1 0 0,-1 1 1 0 0,0-1-1 0 0,0 0 1 0 0,1 0-1 0 0,-1 1 1 0 0,0-1 0 0 0,1 0-1 0 0,-1 0 1 0 0,0 0-1 0 0,1 1 1 0 0,-1-1-1 0 0,0 0 1 0 0,1 0-1 0 0,-1 0 1 0 0,0 0-1 0 0,1 0 1 0 0,-1 0-1 0 0,1 0 1 0 0,-1 0-1 0 0,0 1 1 0 0,1-1-1 0 0,-1-1 1 0 0,1 1 0 0 0,-1 0-19 0 0,4 1-40 0 0,0-1 1 0 0,0-1-1 0 0,0 1 1 0 0,0 0 0 0 0,0-1-1 0 0,0 0 1 0 0,-1 0-1 0 0,1 0 1 0 0,0 0 0 0 0,-1 0-1 0 0,8-5 1 0 0,3-2-727 0 0,20-14 0 0 0,3-6-866 0 0,2-7-66 0 0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09.0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134 147 2303 0 0,'0'0'1088'0'0,"0"-2"-790"0"0,-1-23 6524 0 0,-13 18-5599 0 0,-14 5-172 0 0,26 2-685 0 0,-17 4 746 0 0,4 3 1090 0 0,18-6-547 0 0,14-9-1377 0 0,-16 7-262 0 0,1 0 0 0 0,-1 1 0 0 0,0-1-1 0 0,0 0 1 0 0,0 0 0 0 0,0 0 0 0 0,0 0 0 0 0,0 0 0 0 0,0 0 0 0 0,0 0 0 0 0,-1 0 0 0 0,1-1 0 0 0,0 1-1 0 0,1-2 1 0 0,-2 1 10 0 0,1 0 663 0 0,-3-3-36 0 0,2 4-607 0 0,0 0 0 0 0,0 1-1 0 0,0-1 1 0 0,0 1 0 0 0,0-1 0 0 0,0 1 0 0 0,-1-1 0 0 0,1 0 0 0 0,0 1-1 0 0,0-1 1 0 0,0 1 0 0 0,-1-1 0 0 0,1 1 0 0 0,0-1 0 0 0,-1 1-1 0 0,1-1 1 0 0,0 1 0 0 0,-1-1 0 0 0,1 1 0 0 0,-1 0 0 0 0,1-1-1 0 0,-1 1 1 0 0,1 0 0 0 0,-1-1 0 0 0,-4 0 64 0 0,1 1 1 0 0,-1 0 0 0 0,1 0-1 0 0,-1 1 1 0 0,1-1-1 0 0,-1 1 1 0 0,1 0-1 0 0,-1 0 1 0 0,1 0-1 0 0,0 1 1 0 0,-1 0 0 0 0,-3 2-1 0 0,0-1 26 0 0,6-3 76 0 0,0 2-115 0 0,-5 4-22 0 0,5-5 5 0 0,3 1-23 0 0,-1-2-56 0 0,1 1 0 0 0,-1 0-1 0 0,0-1 1 0 0,0 1-1 0 0,1 0 1 0 0,-1-1-1 0 0,0 1 1 0 0,1-1 0 0 0,-1 1-1 0 0,0-1 1 0 0,1 1-1 0 0,-1 0 1 0 0,1-1-1 0 0,-1 0 1 0 0,1 1-1 0 0,-1-1 1 0 0,1 1 0 0 0,-1-1-1 0 0,1 0 1 0 0,0 1-1 0 0,-1-1 1 0 0,1 0-1 0 0,0 1 1 0 0,-1-1 0 0 0,1 0-1 0 0,1 0 1 0 0,0 1 5 0 0,2 0-2 0 0,1 0 0 0 0,-1 0 0 0 0,1 0 0 0 0,-1-1 0 0 0,1 1 0 0 0,-1-1 1 0 0,1 0-1 0 0,-1 0 0 0 0,1-1 0 0 0,-1 1 0 0 0,0-1 0 0 0,8-2 0 0 0,-6 1 2 0 0,-1 0 0 0 0,1-1 0 0 0,-1 1 0 0 0,1-1 0 0 0,-1 0 0 0 0,0 0 0 0 0,0 0 0 0 0,8-9-1 0 0,-5 3 21 0 0,-1 2 46 0 0,-6 5-53 0 0,0 1 0 0 0,0-1 0 0 0,-1 0 0 0 0,1 1 0 0 0,0-1 0 0 0,0 0 0 0 0,-1 1 0 0 0,1-1 0 0 0,-1 0 0 0 0,1 0 0 0 0,-1 1 0 0 0,0-1 0 0 0,0 0 0 0 0,0 0 0 0 0,0 0 0 0 0,0 1 0 0 0,-1-4 0 0 0,1-5 235 0 0,-12 5 386 0 0,7 4-527 0 0,1-1 0 0 0,-1 1 0 0 0,1 0 0 0 0,-1 0 0 0 0,1 1 0 0 0,-1-1 0 0 0,0 1-1 0 0,1 0 1 0 0,-1 0 0 0 0,0 1 0 0 0,1-1 0 0 0,-1 1 0 0 0,-5 2 0 0 0,3-1-33 0 0,-1 0 0 0 0,1 1 0 0 0,0 0 0 0 0,0 1 0 0 0,0-1 0 0 0,0 2 0 0 0,-6 4 0 0 0,4 0-64 0 0,4 2-16 0 0,7 0 0 0 0,4 0-11 0 0,-2-9-10 0 0,-1 0-1 0 0,0 1 0 0 0,0-2 0 0 0,1 1 0 0 0,-1 0 1 0 0,1-1-1 0 0,-1 1 0 0 0,1-1 0 0 0,0 0 1 0 0,0 0-1 0 0,-1-1 0 0 0,1 1 0 0 0,0-1 0 0 0,0 0 1 0 0,6 0-1 0 0,0-1-139 0 0,0 0 0 0 0,0 0 0 0 0,0-1 1 0 0,-1-1-1 0 0,11-3 0 0 0,-15 3 0 0 0,1 0 0 0 0,-1 0 0 0 0,0 0 0 0 0,0-1 0 0 0,0 0 1 0 0,8-8-1 0 0,0 0-1304 0 0,-11 8-1844 0 0,0 0 2616 0 0,-1 0 0 0 0,1-1-1 0 0,-1 1 1 0 0,1-8 0 0 0,-3-3-1089 0 0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09.7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3391 0 0,'0'0'336'0'0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10.1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67 0 919 0 0,'-1'2'4323'0'0,"-7"13"431"0"0,-4 6 12 0 0,7-10-4961 0 0,-35 72-2843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6.3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1 151 7975 0 0,'0'0'1011'0'0,"1"-1"-159"0"0,29-35 3094 0 0,-16 17-3150 0 0,12-22-1 0 0,-23 36-698 0 0,1-1 0 0 0,0 1 0 0 0,0 1 0 0 0,1-1 0 0 0,0 1 0 0 0,5-5 0 0 0,5-5 152 0 0,-13 13 431 0 0,0 2-453 0 0,1 0-155 0 0,-1 0-1 0 0,1 0 1 0 0,-1 1 0 0 0,0 0 0 0 0,0-1 0 0 0,0 1-1 0 0,0 0 1 0 0,0 0 0 0 0,0 0 0 0 0,0 0 0 0 0,0 0-1 0 0,-1 1 1 0 0,1-1 0 0 0,-1 0 0 0 0,0 1 0 0 0,0-1-1 0 0,0 1 1 0 0,0-1 0 0 0,1 5 0 0 0,2 8 161 0 0,-1 0 1 0 0,2 21-1 0 0,-3-20-118 0 0,3 15-65 0 0,16 95 58 0 0,-17-109-107 0 0,1 0-1 0 0,1 0 1 0 0,1 0 0 0 0,0-1 0 0 0,11 18-1 0 0,-14-26-10 0 0,1-1 0 0 0,0 0-1 0 0,0 0 1 0 0,0 0 0 0 0,1-1-1 0 0,0 0 1 0 0,0 0 0 0 0,1 0-1 0 0,0-1 1 0 0,0 0 0 0 0,0 0 0 0 0,1-1-1 0 0,-1 1 1 0 0,1-2 0 0 0,0 1-1 0 0,0-1 1 0 0,0-1 0 0 0,1 1-1 0 0,-1-1 1 0 0,1-1 0 0 0,10 1 0 0 0,-6 0-346 0 0,1-2 0 0 0,0 0 1 0 0,-1 0-1 0 0,1-1 1 0 0,24-5-1 0 0,-36 5-104 0 0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10.5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194 1 2759 0 0,'0'0'126'0'0,"-1"1"-5"0"0,-6 6-96 0 0,6-5 160 0 0,-1 0 0 0 0,0-1-1 0 0,0 1 1 0 0,0-1-1 0 0,0 1 1 0 0,0-1 0 0 0,0 0-1 0 0,-1 0 1 0 0,-4 2-1 0 0,0 0 1042 0 0,-5 3 2642 0 0,-13 4-3056 0 0,24-10-774 0 0,0 0 0 0 0,1 1-1 0 0,-1-1 1 0 0,0 0-1 0 0,1 1 1 0 0,-1-1 0 0 0,1 1-1 0 0,-1-1 1 0 0,1 1-1 0 0,-1-1 1 0 0,1 1 0 0 0,0-1-1 0 0,-1 1 1 0 0,1 0 0 0 0,-1-1-1 0 0,1 1 1 0 0,0-1-1 0 0,0 1 1 0 0,-1 0 0 0 0,1-1-1 0 0,0 1 1 0 0,0 0-1 0 0,-4 7-3868 0 0</inkml:trace>
  <inkml:trace contextRef="#ctx0" brushRef="#br0" timeOffset="1">52 106 3223 0 0,'-1'2'143'0'0,"0"0"-131"0"0,-1 1 1 0 0,1-1-1 0 0,0 0 0 0 0,0 1 0 0 0,-1-1 1 0 0,0 0-1 0 0,1 0 0 0 0,-1 0 0 0 0,0 0 1 0 0,0 0-1 0 0,-4 2 0 0 0,-3 5 410 0 0,-2 11 7137 0 0,7-8-2960 0 0,1-2-6162 0 0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10.8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427 0 12031 0 0,'-1'1'554'0'0,"-33"18"178"0"0,25-15-4 0 0,1 1 0 0 0,-16 10 0 0 0,22-14 468 0 0,2 0-1126 0 0,-1-1 1 0 0,1 0-1 0 0,-1 0 1 0 0,0 1-1 0 0,1-1 1 0 0,-1 0-1 0 0,1 1 1 0 0,-1-1 0 0 0,1 1-1 0 0,0-1 1 0 0,-1 1-1 0 0,1-1 1 0 0,-1 1-1 0 0,1-1 1 0 0,0 1-1 0 0,-1-1 1 0 0,1 1 0 0 0,0 0-1 0 0,0-1 1 0 0,-1 1-1 0 0,1-1 1 0 0,0 1-1 0 0,0 0 1 0 0,0-1-1 0 0,0 2 1 0 0,-1-1-128 0 0,1 0 0 0 0,0 0 0 0 0,0 0 0 0 0,0 1 0 0 0,0-1 1 0 0,0 0-1 0 0,0 0 0 0 0,0 0 0 0 0,0 1 0 0 0,0-1 0 0 0,0 0 0 0 0,1 0 0 0 0,-1 0 0 0 0,1 0 0 0 0,0 2 1 0 0,4 4-1364 0 0</inkml:trace>
  <inkml:trace contextRef="#ctx0" brushRef="#br0" timeOffset="1">277 226 6911 0 0,'-15'10'608'0'0,"5"-2"-480"0"0,-2 1-128 0 0,0-2 0 0 0,0-1 1696 0 0,3 0 320 0 0,0 0 64 0 0,3 2 528 0 0,1-1-2144 0 0,2 4-1760 0 0</inkml:trace>
  <inkml:trace contextRef="#ctx0" brushRef="#br0" timeOffset="2">143 415 1375 0 0,'-13'18'64'0'0,"4"-6"8"0"0,-3 0-72 0 0,0 0 0 0 0,-2-1 0 0 0,2 1 0 0 0,0 3 2784 0 0,2-2 536 0 0,1-1 104 0 0,1-1 32 0 0,1-2-2792 0 0,-1 0-560 0 0,4 0-104 0 0,-1 0 0 0 0,1 0-680 0 0,1 1-112 0 0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11.2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461 0 3679 0 0,'-4'14'392'0'0,"-2"-5"-392"0"0,0 0 0 0 0,-2 1 1824 0 0,2 2 344 0 0,0-1 72 0 0,0 1 8 0 0,0 0-1608 0 0,1-2-328 0 0,-1-1-64 0 0,2 0-16 0 0,-1 0-464 0 0,1 0-96 0 0,-1 3-376 0 0,1 0-144 0 0,-1-1-104 0 0</inkml:trace>
  <inkml:trace contextRef="#ctx0" brushRef="#br0" timeOffset="1">278 278 4143 0 0,'-5'7'59'0'0,"0"0"-1"0"0,0-1 0 0 0,0 1 1 0 0,-1-1-1 0 0,0-1 0 0 0,-10 9 0 0 0,-2 3 1621 0 0,0 0 4270 0 0,11-7-2779 0 0,0 16-2965 0 0,7-25-106 0 0,0 1-114 0 0,-1 5-930 0 0,-1-2-3453 0 0</inkml:trace>
  <inkml:trace contextRef="#ctx0" brushRef="#br0" timeOffset="2">112 499 3679 0 0,'-1'2'284'0'0,"-5"3"-945"0"0,-15 13 1362 0 0,-11 12 5064 0 0,4 3 44 0 0,14-9-5028 0 0,13-21-837 0 0,-1 0 0 0 0,1 0 0 0 0,0 0 1 0 0,0 0-1 0 0,0 0 0 0 0,0 0 0 0 0,1 1 0 0 0,-1-1 0 0 0,1 0 1 0 0,0 0-1 0 0,0 0 0 0 0,0 4 0 0 0,0-2-138 0 0,1 5-1317 0 0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11.6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468 0 2759 0 0,'-3'6'31'0'0,"0"0"-1"0"0,1-1 0 0 0,-2 1 0 0 0,1-1 1 0 0,-1 0-1 0 0,0 1 0 0 0,0-2 0 0 0,-7 7 0 0 0,-47 56 7869 0 0,38-41-4399 0 0,-3 16-3263 0 0,18-33-297 0 0,4-7-104 0 0,-1 5-2082 0 0,1-5 1016 0 0</inkml:trace>
  <inkml:trace contextRef="#ctx0" brushRef="#br0" timeOffset="1">268 269 8895 0 0,'-1'2'407'0'0,"-6"6"-238"0"0,0 0 1 0 0,-9 8-1 0 0,10-10 300 0 0,0-1 0 0 0,0 1-1 0 0,1 1 1 0 0,0-1 0 0 0,0 1-1 0 0,0 0 1 0 0,1 0 0 0 0,0 0 0 0 0,0 1-1 0 0,-2 8 1 0 0,2 4-1762 0 0,6-7-2622 0 0,1-1-300 0 0</inkml:trace>
  <inkml:trace contextRef="#ctx0" brushRef="#br0" timeOffset="2">146 519 3223 0 0,'-25'38'-1010'0'0,"-4"-4"3942"0"0,-36 27 7020 0 0,48-45-8006 0 0,11-10-1658 0 0,3 3-299 0 0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11.9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310 1 3223 0 0,'-6'10'146'0'0,"-1"-1"-1"0"0,-1 1 0 0 0,0-1 1 0 0,0 0-1 0 0,-17 13 0 0 0,2 0 2670 0 0,2 0 3437 0 0,13-13-4505 0 0,3-3-863 0 0,0 0 0 0 0,1 0 0 0 0,-6 9-1 0 0,9-13-1528 0 0,0 0 0 0 0,0 0-1 0 0,1 1 1 0 0,-1-1 0 0 0,0 0 0 0 0,1 0-1 0 0,-1 1 1 0 0,1 3 0 0 0</inkml:trace>
  <inkml:trace contextRef="#ctx0" brushRef="#br0" timeOffset="1">115 276 3679 0 0,'-11'10'328'0'0,"-1"2"-264"0"0,-1-1-64 0 0,-1 1 0 0 0,1 1 2688 0 0,1-1 512 0 0,1 0 112 0 0,4-1 16 0 0,1-2-2488 0 0,1 1-256 0 0,1-1-360 0 0,-1-1-512 0 0,4 1-496 0 0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12.3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170 1 3223 0 0,'-24'32'247'0'0,"16"-21"-225"0"0,-1 1 0 0 0,-14 14-1 0 0,-9 7 3109 0 0,18-18 1518 0 0,0-1 0 0 0,-18 14 0 0 0,31-27-4932 0 0,-11 10 1377 0 0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09.7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3391 0 0,'0'0'336'0'0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47.5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8159 3223 0 0,'0'0'5466'0'0,"4"2"-3841"0"0,53 11 2150 0 0,-55-13-2818 0 0,10 4-12 0 0,15 5 718 0 0,-25-8-1318 0 0,1-1-19 0 0,40 10 548 0 0,-27-5-533 0 0,0-2 1 0 0,29 3-1 0 0,72 3 893 0 0,189 29 321 0 0,-46-3-640 0 0,-31-33-381 0 0,-200-2-460 0 0,325-24 406 0 0,167-39-304 0 0,-275 30 87 0 0,14-2 73 0 0,-106 10-225 0 0,316-68 331 0 0,117-97-378 0 0,-32 3 10 0 0,-106 37-20 0 0,271-152 74 0 0,-717 301-128 0 0,358-179 64 0 0,-179 88-6 0 0,39-21 20 0 0,-132 64-46 0 0,143-106 0 0 0,96-133 349 0 0,-195 171-245 0 0,-65 59-80 0 0,44-38-9 0 0,203-184 117 0 0,-207 186-164 0 0,-62 56 0 0 0,-2-2 0 0 0,57-66 0 0 0,31-71 128 0 0,-60 78-60 0 0,106-145 229 0 0,47-96 241 0 0,-181 271-537 0 0,-15 17 20 0 0,-2-1 1 0 0,36-100-1 0 0,-15-7-21 0 0,-11 34 0 0 0,57-127 0 0 0,113-182 136 0 0,-125 261-247 0 0,-30 61 22 0 0,56-155-202 0 0,-76 184 219 0 0,27-69 58 0 0,69-190 15 0 0,-89 235 13 0 0,40-139 36 0 0,-21 43-50 0 0,4-20 0 0 0,-45 145-141 0 0,-3 0-1 0 0,-4-2 1 0 0,0-155 0 0 0,-14 29 95 0 0,6 150 32 0 0,15-91-1 0 0,3 3 15 0 0,0-2 0 0 0,-14 113-125 0 0,2-40 0 0 0,-8 58 55 0 0,0 0 0 0 0,0-1 0 0 0,-2 1 0 0 0,-5-26 0 0 0,7 40-731 0 0,-3-10 1557 0 0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05.1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4607 0 0,'0'0'354'0'0,"0"2"-233"0"0,-3 66 6746 0 0,5 3-4009 0 0,12 70-2500 0 0,-10-110-209 0 0,35 294 87 0 0,33 334 1173 0 0,-55 98-377 0 0,-10-164-297 0 0,27-2 225 0 0,-17-244-523 0 0,-6-105-89 0 0,8 81-143 0 0,14 306 254 0 0,-37-261-414 0 0,2-314-36 0 0,-43 539 684 0 0,21-346-328 0 0,12-118-223 0 0,-16 259 87 0 0,25-300-164 0 0,-5 372 363 0 0,52 634-44 0 0,-18-544-320 0 0,-8-168-153 0 0,-3 117-142 0 0,-19 2 47 0 0,6-264 13 0 0,40 290 1 0 0,13-238-3674 0 0,-46-243 1629 0 0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0.5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0 592 2759 0 0,'23'-22'6080'0'0,"9"23"962"0"0,-1 2-5398 0 0,32 2-1666 0 0,49-2 368 0 0,70-2 186 0 0,-77-9 119 0 0,360-24 1971 0 0,-414 29-2522 0 0,138-4 217 0 0,-117 6-208 0 0,75 2 102 0 0,228 1-88 0 0,-177-5-94 0 0,462-24 98 0 0,-615 24-126 0 0,84-7 21 0 0,72-4 20 0 0,471 1-31 0 0,230-10 327 0 0,-455-1-82 0 0,99-2 403 0 0,-265 7-330 0 0,-105 5-202 0 0,385-28 65 0 0,-128 6-160 0 0,-188 13 53 0 0,-37 4-105 0 0,77-7-37 0 0,641-14 78 0 0,427 11 46 0 0,-800 26-69 0 0,-120 3 3 0 0,0-22 64 0 0,50-37-914 0 0,-205 14-2188 0 0,-195 30 659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6.7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409 7 3223 0 0,'-1'-1'240'0'0,"-10"-1"1832"0"0,-11-1 8853 0 0,16 3-7866 0 0,-20 22-468 0 0,25-22-2585 0 0,-3 4 91 0 0,1-1 0 0 0,-1 1 0 0 0,1 0 1 0 0,-1 0-1 0 0,-2 6 0 0 0,4-7-68 0 0,-1 0-1 0 0,1 0 1 0 0,-1 0-1 0 0,1-1 1 0 0,-1 1-1 0 0,-4 3 1 0 0,-11 11 187 0 0,-78 108 562 0 0,26-32-536 0 0,-14 14-751 0 0,73-90 333 0 0,2-2-1898 0 0,1-6-3860 0 0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2.5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147 61 2759 0 0,'-3'-2'12603'0'0,"0"1"-12056"0"0,3 1-530 0 0,-1 0-1 0 0,1 0 0 0 0,0 0 1 0 0,0 0-1 0 0,0-1 1 0 0,-1 1-1 0 0,1 0 0 0 0,0 0 1 0 0,0 0-1 0 0,0 0 1 0 0,0 0-1 0 0,-1 0 0 0 0,1 0 1 0 0,0 0-1 0 0,0 0 1 0 0,0-1-1 0 0,0 1 0 0 0,0 0 1 0 0,-1 0-1 0 0,1 0 1 0 0,0 0-1 0 0,0 0 0 0 0,0-1 1 0 0,0 1-1 0 0,0 0 1 0 0,0 0-1 0 0,0 0 0 0 0,0-1 1 0 0,0 1-1 0 0,-1 0 1 0 0,1 0-1 0 0,0 0 0 0 0,0 0 1 0 0,0-1-1 0 0,0 1 1 0 0,0 0-1 0 0,0 0 0 0 0,0-1 1 0 0,2-1-10 0 0,-1 0 0 0 0,1 0 1 0 0,0 0-1 0 0,0 0 0 0 0,-1 1 1 0 0,1-1-1 0 0,3-2 0 0 0,2-2 5 0 0,-5 5 1022 0 0,-2 3-686 0 0,0 1-234 0 0,-1 0 1 0 0,1 0-1 0 0,-1 0 1 0 0,1 0 0 0 0,-1 0-1 0 0,0 0 1 0 0,0-1 0 0 0,0 1-1 0 0,-1 0 1 0 0,1-1 0 0 0,0 1-1 0 0,-1-1 1 0 0,-3 4 0 0 0,-3 4 433 0 0,-1-1 1 0 0,-10 8-1 0 0,11-10 180 0 0,1-1-1 0 0,0 1 0 0 0,-10 13 0 0 0,16-18 400 0 0,9-10-1063 0 0,39-50-64 0 0,-40 49-25 0 0,0-1 1 0 0,-1 0-1 0 0,10-20 0 0 0,-15 26-17 0 0,0-5 31 0 0,-1 0 28 0 0,0 7 190 0 0,-2 2-87 0 0,-2 2-39 0 0,0-1 0 0 0,-1 1-1 0 0,1 0 1 0 0,1 0 0 0 0,-1 0 0 0 0,0 0 0 0 0,0 1-1 0 0,1 0 1 0 0,-1-1 0 0 0,1 1 0 0 0,-3 4-1 0 0,-5 6 242 0 0,-15 22-1 0 0,24-31-301 0 0,-2 1 17 0 0,1 1 1 0 0,0 0-1 0 0,0 0 0 0 0,1 1 1 0 0,-2 6-1 0 0,0 5 95 0 0,5-13-102 0 0,1-1 3 0 0,-2-2-28 0 0,0-1 1 0 0,1 1-1 0 0,-1 0 0 0 0,1-1 1 0 0,-1 1-1 0 0,1-1 1 0 0,0 1-1 0 0,0-1 1 0 0,-1 1-1 0 0,1-1 0 0 0,0 1 1 0 0,0-1-1 0 0,1 0 1 0 0,-1 1-1 0 0,0-1 1 0 0,0 0-1 0 0,1 0 1 0 0,-1 0-1 0 0,0 0 0 0 0,1 0 1 0 0,-1 0-1 0 0,1 0 1 0 0,-1-1-1 0 0,1 1 1 0 0,0 0-1 0 0,-1-1 0 0 0,1 0 1 0 0,0 1-1 0 0,-1-1 1 0 0,1 0-1 0 0,0 0 1 0 0,-1 1-1 0 0,4-2 0 0 0,1 1 10 0 0,0-1 0 0 0,0 0 0 0 0,0-1-1 0 0,0 0 1 0 0,0 0 0 0 0,-1 0 0 0 0,1 0-1 0 0,6-5 1 0 0,1-2-15 0 0,-11 5 0 0 0,-1 1 0 0 0,4-7 0 0 0,-3 0 11 0 0,-2 9-2 0 0,-1-1 1 0 0,1 1-1 0 0,-1 0 1 0 0,0-1-1 0 0,1 1 1 0 0,-1 0-1 0 0,0 0 1 0 0,0 0-1 0 0,0-1 1 0 0,0 1-1 0 0,0 0 1 0 0,0 0-1 0 0,0 1 1 0 0,0-1-1 0 0,0 0 1 0 0,0 0 0 0 0,-1 0-1 0 0,1 1 1 0 0,0-1-1 0 0,-1 1 1 0 0,1-1-1 0 0,0 1 1 0 0,-1-1-1 0 0,1 1 1 0 0,-1 0-1 0 0,-2-1 1 0 0,-1 1 54 0 0,-1-1 1 0 0,0 1 0 0 0,0 0 0 0 0,0 1-1 0 0,-8 1 1 0 0,9-2-21 0 0,-1 2 1 0 0,1-1-1 0 0,-1 1 1 0 0,1-1-1 0 0,0 2 0 0 0,0-1 1 0 0,-1 0-1 0 0,2 1 0 0 0,-1 0 1 0 0,0 0-1 0 0,0 1 0 0 0,1-1 1 0 0,0 1-1 0 0,0 0 0 0 0,0 0 1 0 0,0 0-1 0 0,1 1 1 0 0,-1-1-1 0 0,1 1 0 0 0,0 0 1 0 0,-3 7-1 0 0,4 1 20 0 0,4-1-48 0 0,6-3-16 0 0,-5-6-71 0 0,1-1-1 0 0,0 0 1 0 0,0 0-1 0 0,-1 0 1 0 0,1-1-1 0 0,0 0 0 0 0,1 1 1 0 0,-1-1-1 0 0,0-1 1 0 0,0 1-1 0 0,0-1 1 0 0,0 1-1 0 0,1-1 1 0 0,7-1-1 0 0,-8 1-49 0 0,1-1 1 0 0,-1 1-1 0 0,1-1 0 0 0,-1 0 0 0 0,1 0 0 0 0,-1-1 0 0 0,0 1 0 0 0,1-1 0 0 0,-1 0 0 0 0,0 0 0 0 0,0-1 1 0 0,0 1-1 0 0,4-4 0 0 0,-8 5-51 0 0,1 0 1 0 0,-1 1 0 0 0,1-1 0 0 0,-1 0-1 0 0,1 0 1 0 0,-1 0 0 0 0,0 0-1 0 0,1 0 1 0 0,-1 0 0 0 0,0 0-1 0 0,0 0 1 0 0,0 0 0 0 0,0 0-1 0 0,0 0 1 0 0,0 0 0 0 0,0 0-1 0 0,0 0 1 0 0,0 0 0 0 0,0-1 0 0 0,-7-17-2624 0 0,4 15 2128 0 0,0-1 1 0 0,0 1 0 0 0,-1 0 0 0 0,1 0 0 0 0,-1 0 0 0 0,-6-4 0 0 0,-13-10-1701 0 0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3.2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73 228 2303 0 0,'-1'0'167'0'0,"-12"6"-1190"0"0,-1-2 3954 0 0,-15 1 14341 0 0,20-12-17279 0 0,8 4 114 0 0,0 0 0 0 0,0-1-1 0 0,0 0 1 0 0,0 1 0 0 0,0-1-1 0 0,1 0 1 0 0,-1 1 0 0 0,1-1-1 0 0,0 0 1 0 0,0 0 0 0 0,1 1-1 0 0,-1-1 1 0 0,1 0 0 0 0,0 1 0 0 0,0-1-1 0 0,0 1 1 0 0,0-1 0 0 0,1 1-1 0 0,-1-1 1 0 0,3-3 0 0 0,5-10 351 0 0,2 0 0 0 0,17-24 0 0 0,-21 32-478 0 0,2-4 116 0 0,-1 3-49 0 0,-1 0 0 0 0,17-17 0 0 0,-15 21-23 0 0,2 2 35 0 0,3 1-5 0 0,-1 5-43 0 0,-10-1-16 0 0,0 0 1 0 0,-1 1-1 0 0,1-1 0 0 0,0 1 1 0 0,-1-1-1 0 0,0 1 0 0 0,1 0 1 0 0,-1 0-1 0 0,0 0 0 0 0,0 0 1 0 0,0 1-1 0 0,0-1 0 0 0,-1 1 1 0 0,1-1-1 0 0,1 4 0 0 0,3 5-37 0 0,-1 1 0 0 0,5 17 0 0 0,-4-11 11 0 0,41 134-196 0 0,16 42 854 0 0,-47-158-381 0 0,1-1-1 0 0,1 0 1 0 0,37 51-1 0 0,-14-32 196 0 0,59 60 0 0 0,-14-37-7246 0 0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3.5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527 0 18399 0 0,'-2'2'844'0'0,"-26"17"336"0"0,22-14-1014 0 0,-1-1 0 0 0,1 1 0 0 0,-1-1 0 0 0,1 2 0 0 0,1-1 0 0 0,-8 9 0 0 0,-3 8 760 0 0,1 1 1 0 0,-23 48-1 0 0,-51 107 1829 0 0,12-31-1060 0 0,4-6-534 0 0,71-138-1162 0 0,-34 77-741 0 0,-65 100 0 0 0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8.1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80 2303 0 0,'4'7'102'0'0,"-3"-6"-97"0"0,-1-1 0 0 0,0 0 0 0 0,0 1 0 0 0,1-1 0 0 0,-1 1 0 0 0,0-1 0 0 0,0 1 0 0 0,0-1 0 0 0,0 1 0 0 0,0-1 1 0 0,0 1-1 0 0,1-1 0 0 0,-1 0 0 0 0,0 1 0 0 0,0-1 0 0 0,0 1 0 0 0,-1-1 0 0 0,1 1 0 0 0,0 0 0 0 0,-7 14 438 0 0,7-14-344 0 0,-1-1 1 0 0,1 0 0 0 0,0 0-1 0 0,0 1 1 0 0,0-1 0 0 0,0 0-1 0 0,0 1 1 0 0,0-1 0 0 0,-1 0-1 0 0,1 0 1 0 0,0 1 0 0 0,0-1-1 0 0,0 0 1 0 0,0 1 0 0 0,0-1-1 0 0,0 0 1 0 0,0 1 0 0 0,0-1-1 0 0,0 0 1 0 0,1 1 0 0 0,-1-1-1 0 0,0 0 1 0 0,0 1 0 0 0,0-1-1 0 0,0 0 1 0 0,0 0 0 0 0,0 1-1 0 0,1-1 1 0 0,-1 0 0 0 0,0 0-1 0 0,0 1 1 0 0,0-1-1 0 0,1 0 1 0 0,-1 0 0 0 0,0 1-1 0 0,4 4 4535 0 0,1-1-961 0 0,13 0-3039 0 0,-9-3-514 0 0,-6-1-141 0 0,0-1 1 0 0,-1 1-1 0 0,1-1 1 0 0,0 0-1 0 0,0 0 1 0 0,0 0 0 0 0,0 0-1 0 0,3-3 1 0 0,2 0-18 0 0,14-7 55 0 0,-1 0 34 0 0,-21 11-51 0 0,7-5 246 0 0,2 1 0 0 0,-1 0 0 0 0,0 1 0 0 0,1 0 0 0 0,-1 0 0 0 0,1 1 0 0 0,12-2 0 0 0,-10 4-45 0 0,0 0-1 0 0,0 0 1 0 0,1 1-1 0 0,-1 0 1 0 0,0 1-1 0 0,0 1 1 0 0,10 3-1 0 0,-12-4-78 0 0,1 0 0 0 0,-1 0 0 0 0,1-1 0 0 0,-1 0-1 0 0,1-1 1 0 0,0 0 0 0 0,-1 0 0 0 0,1-1 0 0 0,0 0 0 0 0,9-3 0 0 0,12-4-81 0 0,51-21 0 0 0,-9 2 118 0 0,-55 21-150 0 0,-3 1 101 0 0,1 1 0 0 0,18-3 0 0 0,-27 6-43 0 0,0 1-1 0 0,0-1 0 0 0,0 1 0 0 0,0 1 1 0 0,0-1-1 0 0,0 1 0 0 0,-1 1 0 0 0,12 3 1 0 0,-16-5-126 0 0,1 1-143 0 0,2-1 209 0 0,-1-2-2789 0 0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4.6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276 38 13159 0 0,'0'0'2378'0'0,"-2"2"-1318"0"0,-8 8 2228 0 0,10-11-3225 0 0,-1 1 0 0 0,1 0 0 0 0,-1 0 0 0 0,1-1 0 0 0,-1 1 0 0 0,1 0 0 0 0,-1 0 0 0 0,1 0 0 0 0,-1 0 0 0 0,0-1 0 0 0,1 1 0 0 0,-1 0 0 0 0,1 0 0 0 0,-1 0 0 0 0,1 0 0 0 0,-1 0 0 0 0,1 1 0 0 0,-1-1 0 0 0,1 0 0 0 0,-1 0 0 0 0,0 0 0 0 0,1 0 0 0 0,-1 1 0 0 0,-13 7 1652 0 0,-51 45-767 0 0,56-46-925 0 0,-9 6 48 0 0,17-12 47 0 0,2-3-43 0 0,4-10 3 0 0,1-1-19 0 0,8-25-1 0 0,-13 34 3 0 0,0 0-1 0 0,0-1 0 0 0,0 1 0 0 0,-1 0 0 0 0,0 0 1 0 0,0-1-1 0 0,0 1 0 0 0,0 0 0 0 0,0-1 0 0 0,-3-6 0 0 0,3 11-28 0 0,0-1-1 0 0,0 0 0 0 0,-1 1 0 0 0,1-1 0 0 0,-1 0 0 0 0,1 1 0 0 0,-1-1 0 0 0,1 0 0 0 0,-1 1 0 0 0,1-1 0 0 0,-1 1 0 0 0,1-1 0 0 0,-1 1 0 0 0,1-1 0 0 0,-1 1 0 0 0,0 0 0 0 0,1-1 0 0 0,-1 1 0 0 0,0 0 0 0 0,0-1 1 0 0,1 1-1 0 0,-1 0 0 0 0,0 0 0 0 0,0 0 0 0 0,1-1 0 0 0,-1 1 0 0 0,0 0 0 0 0,0 0 0 0 0,1 0 0 0 0,-1 0 0 0 0,0 0 0 0 0,0 1 0 0 0,1-1 0 0 0,-1 0 0 0 0,-1 1 0 0 0,-1-1 73 0 0,0 1-1 0 0,0 0 1 0 0,0 0 0 0 0,0 1-1 0 0,1-1 1 0 0,-1 0-1 0 0,-2 3 1 0 0,-7 5 45 0 0,1 1 0 0 0,0 0 0 0 0,1 1 0 0 0,0 0 0 0 0,1 1 0 0 0,1 0 0 0 0,-9 15 1 0 0,11-18-128 0 0,2 1 1 0 0,-1 0 0 0 0,1 0 0 0 0,1 0-1 0 0,-1 0 1 0 0,2 1 0 0 0,0-1-1 0 0,0 1 1 0 0,0 0 0 0 0,1 17 0 0 0,1-27-19 0 0,0 1 0 0 0,0 0 0 0 0,0 0 0 0 0,0-1 0 0 0,1 1 0 0 0,-1 0 1 0 0,0 0-1 0 0,1-1 0 0 0,0 1 0 0 0,-1 0 0 0 0,1-1 0 0 0,0 1 0 0 0,0-1 0 0 0,-1 1 1 0 0,1-1-1 0 0,0 1 0 0 0,1-1 0 0 0,-1 0 0 0 0,0 1 0 0 0,0-1 0 0 0,1 0 0 0 0,-1 0 1 0 0,0 0-1 0 0,1 0 0 0 0,-1 0 0 0 0,1 0 0 0 0,-1 0 0 0 0,1-1 0 0 0,0 1 0 0 0,-1 0 0 0 0,1-1 1 0 0,0 1-1 0 0,-1-1 0 0 0,1 0 0 0 0,0 0 0 0 0,0 1 0 0 0,-1-1 0 0 0,3-1 0 0 0,2 1-2 0 0,0-1-1 0 0,0 0 0 0 0,0 0 0 0 0,0-1 0 0 0,-1 1 0 0 0,1-1 0 0 0,0 0 1 0 0,-1-1-1 0 0,0 0 0 0 0,7-3 0 0 0,1-3-6 0 0,0-1 1 0 0,-1 1-1 0 0,0-2 0 0 0,16-17 0 0 0,-24 24 3 0 0,0-1-1 0 0,-1 0 0 0 0,1-1 1 0 0,-1 1-1 0 0,0-1 0 0 0,0 1 1 0 0,-1-1-1 0 0,0 0 0 0 0,0 0 0 0 0,0 0 1 0 0,-1 0-1 0 0,1 0 0 0 0,-2-1 1 0 0,1-7-1 0 0,0 11 22 0 0,-1 1-1 0 0,0 0 1 0 0,0-1-1 0 0,0 1 0 0 0,-1 0 1 0 0,1 0-1 0 0,-1-1 1 0 0,1 1-1 0 0,-1 0 1 0 0,0 0-1 0 0,1-1 1 0 0,-1 1-1 0 0,0 0 1 0 0,-1 0-1 0 0,1 0 1 0 0,0 0-1 0 0,-1 0 1 0 0,1 1-1 0 0,-1-1 1 0 0,1 0-1 0 0,-1 1 1 0 0,0-1-1 0 0,1 1 1 0 0,-1-1-1 0 0,0 1 1 0 0,0 0-1 0 0,0 0 1 0 0,0 0-1 0 0,-1 0 1 0 0,1 0-1 0 0,0 0 0 0 0,0 1 1 0 0,-1-1-1 0 0,1 1 1 0 0,0-1-1 0 0,-4 1 1 0 0,0 0 71 0 0,1 0 0 0 0,-1 1 0 0 0,1-1 0 0 0,0 1 0 0 0,0 0 0 0 0,-1 1 0 0 0,1-1 0 0 0,0 1 0 0 0,0 0 0 0 0,0 0 0 0 0,0 1 0 0 0,1-1 0 0 0,-1 1 0 0 0,0 0 0 0 0,-3 4 0 0 0,3-2-62 0 0,0 1 1 0 0,0-1-1 0 0,0 1 1 0 0,1 0-1 0 0,0 0 1 0 0,0 1-1 0 0,1-1 1 0 0,0 1-1 0 0,0 0 1 0 0,0 0-1 0 0,1 0 0 0 0,0 0 1 0 0,0 0-1 0 0,1 0 1 0 0,-1 13-1 0 0,2-16-118 0 0,0 0 0 0 0,0 1-1 0 0,0-1 1 0 0,0 0 0 0 0,1 1-1 0 0,0-1 1 0 0,0 0 0 0 0,0 0 0 0 0,0 0-1 0 0,1 0 1 0 0,0 0 0 0 0,-1 0-1 0 0,1 0 1 0 0,1 0 0 0 0,-1 0-1 0 0,1-1 1 0 0,-1 0 0 0 0,1 1-1 0 0,0-1 1 0 0,0 0 0 0 0,0 0 0 0 0,1-1-1 0 0,-1 1 1 0 0,1-1 0 0 0,0 1-1 0 0,-1-1 1 0 0,8 3 0 0 0,-6-4-188 0 0,0 1 0 0 0,0-1 0 0 0,0 0 1 0 0,0-1-1 0 0,0 1 0 0 0,1-1 0 0 0,-1 0 1 0 0,0 0-1 0 0,0-1 0 0 0,0 0 0 0 0,0 0 1 0 0,0 0-1 0 0,0 0 0 0 0,0-1 0 0 0,0 1 1 0 0,-1-1-1 0 0,1-1 0 0 0,7-4 0 0 0,17-11-1391 0 0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5.3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36 189 12871 0 0,'0'0'588'0'0,"-1"0"-12"0"0,-8 0-370 0 0,8 0-119 0 0,0 0 0 0 0,0 0 0 0 0,0 0 0 0 0,0 0 0 0 0,0 0 0 0 0,0 0 0 0 0,0 0 0 0 0,0 0 0 0 0,0 0 0 0 0,0-1 0 0 0,1 1 0 0 0,-1-1 0 0 0,0 1 0 0 0,0 0 0 0 0,0-1 0 0 0,0 1 0 0 0,0-1 0 0 0,1 0 0 0 0,-1 1 0 0 0,0-1 0 0 0,0 0 0 0 0,1 1 0 0 0,-1-1 0 0 0,1 0 0 0 0,-1 0 0 0 0,1 1 0 0 0,-1-1 0 0 0,1 0 0 0 0,-1 0 0 0 0,1 0 0 0 0,-1 0 0 0 0,1 0 0 0 0,0 0 0 0 0,0 0 0 0 0,0 0 0 0 0,-1 0 0 0 0,1 0 0 0 0,0 0 0 0 0,0 0 0 0 0,0 0 0 0 0,0 0 0 0 0,1 0 0 0 0,-1-1 0 0 0,1-2 133 0 0,0 0 1 0 0,1 0-1 0 0,-1 1 0 0 0,1-1 0 0 0,0 0 1 0 0,-1 1-1 0 0,5-6 0 0 0,10-10 639 0 0,2 0-1 0 0,0 0 1 0 0,0 2 0 0 0,2 0-1 0 0,22-14 1 0 0,-41 31-843 0 0,-1-1-1 0 0,1 1 1 0 0,0 0 0 0 0,-1-1-1 0 0,1 1 1 0 0,0 0-1 0 0,0-1 1 0 0,0 1 0 0 0,-1 0-1 0 0,1 0 1 0 0,0 0 0 0 0,0 0-1 0 0,0 0 1 0 0,-1 0-1 0 0,1 0 1 0 0,0 0 0 0 0,0 0-1 0 0,0 0 1 0 0,0 0 0 0 0,-1 0-1 0 0,1 1 1 0 0,0-1-1 0 0,0 0 1 0 0,-1 1 0 0 0,1-1-1 0 0,0 1 1 0 0,0-1 0 0 0,-1 0-1 0 0,1 1 1 0 0,0-1-1 0 0,-1 1 1 0 0,1 0 0 0 0,-1-1-1 0 0,1 1 1 0 0,-1 0 0 0 0,1-1-1 0 0,-1 1 1 0 0,1 0-1 0 0,-1-1 1 0 0,0 1 0 0 0,1 1-1 0 0,2 3-12 0 0,-1 0 0 0 0,0 0-1 0 0,0 1 1 0 0,2 8-1 0 0,4 32 63 0 0,-2-1-1 0 0,0 70 0 0 0,-1-4 15 0 0,2-32-13 0 0,23 108 1 0 0,-24-160 67 0 0,2 0 1 0 0,1 0 0 0 0,0-1 0 0 0,3 0 0 0 0,0-1-1 0 0,1 0 1 0 0,26 36 0 0 0,-30-51-28 0 0,1 0 1 0 0,0 0-1 0 0,1-1 0 0 0,0 0 1 0 0,0-1-1 0 0,0 0 0 0 0,21 9 1 0 0,-4-4-90 0 0,-13-12-102 0 0,-10-1-17 0 0,-3 0-62 0 0,0-1-173 0 0,1 1 258 0 0,-1-1 0 0 0,0 0 0 0 0,0 0 0 0 0,0 0 0 0 0,0 0 0 0 0,0 0 0 0 0,0 0 0 0 0,0 0 0 0 0,0-1-1 0 0,0 1 1 0 0,-1-1 0 0 0,1 1 0 0 0,0-1 0 0 0,1-2 0 0 0,-2 1-253 0 0,1 0 0 0 0,-1 0 0 0 0,0 0 1 0 0,0 0-1 0 0,0 0 0 0 0,0 0 0 0 0,0-1 0 0 0,-1 1 0 0 0,1 0 1 0 0,-1-6-1 0 0,0-10-1508 0 0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5.7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575 87 10679 0 0,'0'-2'490'0'0,"3"-14"-153"0"0,2-23 0 0 0,-3 10 3921 0 0,-4 29-3921 0 0,0 1 0 0 0,-1-1 0 0 0,1 1 0 0 0,-1-1 0 0 0,1 1 1 0 0,0 0-1 0 0,-1 0 0 0 0,1 0 0 0 0,0 1 0 0 0,0-1 0 0 0,0 0 1 0 0,0 1-1 0 0,0-1 0 0 0,-2 3 0 0 0,-26 30 1328 0 0,20-23-881 0 0,-21 27 340 0 0,1 2-1 0 0,-29 52 1 0 0,-39 93 710 0 0,19-38-1404 0 0,16-33-201 0 0,-73 157-1501 0 0,124-248 601 0 0,11-21 187 0 0,16-5-6709 0 0,1-3-251 0 0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6.1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0 3679 0 0,'2'1'10940'0'0,"19"10"-5652"0"0,-18-9-4969 0 0,0 0 0 0 0,-1 0 1 0 0,1 0-1 0 0,0 1 0 0 0,-1-1 0 0 0,1 1 0 0 0,-1-1 0 0 0,0 1 0 0 0,0 0 1 0 0,0 0-1 0 0,0 0 0 0 0,0 0 0 0 0,2 6 0 0 0,0 5 123 0 0,-1-1 0 0 0,-1 0 1 0 0,0 1-1 0 0,-1-1 0 0 0,0 1 0 0 0,-2 22 0 0 0,1-13-129 0 0,-13 158 568 0 0,-16-1-881 0 0,7-42 15 0 0,16-88-15 0 0,5-50-59 0 0,1 0 0 0 0,0 0 1 0 0,0 1-1 0 0,0-1 0 0 0,0 0 0 0 0,0 1 0 0 0,0-1 1 0 0,-1 0-1 0 0,1 0 0 0 0,0 1 0 0 0,0-1 0 0 0,0 0 1 0 0,0 1-1 0 0,0-1 0 0 0,0 0 0 0 0,0 0 0 0 0,0 1 0 0 0,0-1 1 0 0,1 0-1 0 0,-1 1 0 0 0,0-1 0 0 0,0 0 0 0 0,0 0 1 0 0,0 1-1 0 0,0-1 0 0 0,0 0 0 0 0,1 0 0 0 0,-1 1 1 0 0,0-1-1 0 0,0 0 0 0 0,0 0 0 0 0,0 0 0 0 0,1 1 1 0 0,-1-1-1 0 0,0 0 0 0 0,0 0 0 0 0,1 0 0 0 0,-1 0 0 0 0,0 1 1 0 0,1-1-1 0 0,10-9-1606 0 0,11-21-1567 0 0,-9-3-1022 0 0,-7 15-2184 0 0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6.4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41 8751 0 0,'0'0'674'0'0,"-15"17"13704"0"0,17-18-14291 0 0,89-20 356 0 0,-55 11-80 0 0,1 2-1 0 0,1 1 1 0 0,64-3-1 0 0,-92 10-362 0 0,18-1-7 0 0,56 8-1 0 0,1 13-1970 0 0,-82-20 1571 0 0,-1 0 0 0 0,0 0 0 0 0,1 0 1 0 0,-1-1-1 0 0,0 1 0 0 0,1-1 0 0 0,-1 0 0 0 0,0 1 0 0 0,0-1 1 0 0,0 0-1 0 0,0 0 0 0 0,0-1 0 0 0,0 1 0 0 0,0 0 1 0 0,0-1-1 0 0,3-2 0 0 0,4-5-5972 0 0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6.9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104 1 6911 0 0,'-15'16'18399'0'0,"14"-13"-16829"0"0,-12 94-956 0 0,3-20-333 0 0,-19 208 37 0 0,14-106-324 0 0,8-119 6 0 0,-5 56 12 0 0,11-110 4 0 0,3 19 97 0 0,-2-25-95 0 0,0 0 0 0 0,0 1 0 0 0,0-1 0 0 0,0 0 1 0 0,0 1-1 0 0,0-1 0 0 0,0 0 0 0 0,0 1 0 0 0,0-1 0 0 0,1 0 0 0 0,-1 0 0 0 0,0 1 0 0 0,0-1 0 0 0,0 0 0 0 0,0 1 0 0 0,0-1 0 0 0,1 0 0 0 0,-1 0 0 0 0,0 1 0 0 0,0-1 0 0 0,0 0 0 0 0,1 0 0 0 0,-1 0 0 0 0,0 1 0 0 0,0-1 0 0 0,1 0 0 0 0,-1 0 0 0 0,0 0 0 0 0,0 0 0 0 0,1 1 0 0 0,-1-1 0 0 0,0 0 0 0 0,1 0 0 0 0,-1 0 0 0 0,0 0 0 0 0,1 0 0 0 0,-1 0 0 0 0,0 0 0 0 0,1 0 0 0 0,-1 0 0 0 0,1 0 0 0 0,0-1-1 0 0,0 1 0 0 0,1-1 0 0 0,-1 0 0 0 0,0 1-1 0 0,0-1 1 0 0,1 0 0 0 0,-1 0 0 0 0,0 0 0 0 0,2-2 0 0 0,2-4-2 0 0,1 0 0 0 0,7-12 0 0 0,14-36-98 0 0,37-108-1 0 0,-43 103-176 0 0,43-86-1 0 0,-40 104 128 0 0,-24 41 133 0 0,0 1 1 0 0,0 0 0 0 0,0 0-1 0 0,0 0 1 0 0,0 0-1 0 0,0 0 1 0 0,0 0 0 0 0,0 0-1 0 0,0 0 1 0 0,0 0 0 0 0,0 0-1 0 0,0 0 1 0 0,0 0 0 0 0,0 0-1 0 0,0 0 1 0 0,0-1-1 0 0,0 1 1 0 0,0 0 0 0 0,0 0-1 0 0,0 0 1 0 0,1 0 0 0 0,-1 0-1 0 0,0 0 1 0 0,0 0-1 0 0,0 0 1 0 0,0 0 0 0 0,0 0-1 0 0,0 0 1 0 0,0 0 0 0 0,0 0-1 0 0,0 0 1 0 0,0 0-1 0 0,0 0 1 0 0,0 0 0 0 0,0 0-1 0 0,1 0 1 0 0,-1 0 0 0 0,0 0-1 0 0,0 0 1 0 0,0 0-1 0 0,0 0 1 0 0,0 0 0 0 0,0 0-1 0 0,0 0 1 0 0,0 0 0 0 0,0 0-1 0 0,0 0 1 0 0,0 0-1 0 0,0 0 1 0 0,0 0 0 0 0,0 0-1 0 0,1 1 1 0 0,-1-1 0 0 0,0 0-1 0 0,0 0 1 0 0,0 0-1 0 0,0 0 1 0 0,0 0 0 0 0,0 0-1 0 0,0 0 1 0 0,0 0 0 0 0,0 0-1 0 0,0 0 1 0 0,0 0-1 0 0,0 0 1 0 0,0 0 0 0 0,0 1-1 0 0,4 4 12 0 0,0 0-1 0 0,0 0 1 0 0,-1 1-1 0 0,1-1 1 0 0,-1 1-1 0 0,-1 0 1 0 0,1 0-1 0 0,-1 0 0 0 0,0 1 1 0 0,1 6-1 0 0,11 72 34 0 0,-11-60-34 0 0,23 142 42 0 0,-23-142-54 0 0,2-1 1 0 0,11 32-1 0 0,-13-48-15 0 0,0-1-1 0 0,0 1 1 0 0,0-1 0 0 0,1 0 0 0 0,0 0-1 0 0,1 0 1 0 0,-1-1 0 0 0,1 1 0 0 0,1-1-1 0 0,-1 0 1 0 0,8 5 0 0 0,-11-9-23 0 0,0 0 0 0 0,1-1 0 0 0,-1 0 0 0 0,1 1 0 0 0,-1-1 0 0 0,1 0 0 0 0,-1 0 0 0 0,1 0 0 0 0,0-1 0 0 0,-1 1 0 0 0,1-1 0 0 0,0 1 0 0 0,0-1 0 0 0,0 0 1 0 0,-1 0-1 0 0,1 0 0 0 0,0 0 0 0 0,0-1 0 0 0,-1 1 0 0 0,1-1 0 0 0,0 0 0 0 0,-1 0 0 0 0,1 0 0 0 0,0 0 0 0 0,-1 0 0 0 0,1 0 0 0 0,-1-1 0 0 0,0 1 0 0 0,1-1 0 0 0,2-2 0 0 0,1-1-495 0 0,0 0-1 0 0,-1-1 1 0 0,1 0-1 0 0,4-6 1 0 0,15-26-6233 0 0,-8 3-925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7.1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 1 1839 0 0,'-1'2'7780'0'0,"-3"35"830"0"0,1 2-4667 0 0,-9 67-1812 0 0,3 33-1933 0 0,8-90-304 0 0,0-40-166 0 0,1 0-1 0 0,1 0 0 0 0,0 0 1 0 0,0 0-1 0 0,0 0 1 0 0,4 9-1 0 0,-4-16-573 0 0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1.2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190 85 12151 0 0,'-4'10'308'0'0,"3"-7"-182"0"0,-1 0-1 0 0,0 0 1 0 0,1 0-1 0 0,-1 0 1 0 0,0 0-1 0 0,0 0 1 0 0,-4 4-1 0 0,-56 57 1977 0 0,34-33-1668 0 0,25-29-994 0 0,-12 16 3046 0 0,14-14-364 0 0,11-9-1516 0 0,4-4-391 0 0,0-1 0 0 0,0-1 0 0 0,16-17 0 0 0,-23 22-202 0 0,-1-1 0 0 0,0 0 0 0 0,-1 0 0 0 0,0-1-1 0 0,0 1 1 0 0,0-1 0 0 0,-1 0 0 0 0,4-11 0 0 0,-8 17 20 0 0,1 0 0 0 0,0 0 0 0 0,-1 0 0 0 0,1-1 0 0 0,-1 1 0 0 0,0 0 0 0 0,0 0 0 0 0,1 0 0 0 0,-2-1 0 0 0,1 1 0 0 0,0 0 0 0 0,0 0 0 0 0,-1 0 0 0 0,1-1 0 0 0,-2-2 0 0 0,1 3 28 0 0,0 1 0 0 0,0-1 0 0 0,0 1 0 0 0,0 0 0 0 0,0-1 0 0 0,0 1 0 0 0,0 0 0 0 0,0 0 0 0 0,-1 0 0 0 0,1 0-1 0 0,-1 0 1 0 0,1 0 0 0 0,-1 0 0 0 0,1 0 0 0 0,-1 0 0 0 0,-1 0 0 0 0,-2 0 44 0 0,1 0 0 0 0,0 0 0 0 0,0 1 1 0 0,0-1-1 0 0,0 1 0 0 0,0 0 0 0 0,-1 0 0 0 0,1 1 0 0 0,0-1 0 0 0,0 1 0 0 0,0 0 1 0 0,0 0-1 0 0,0 0 0 0 0,0 1 0 0 0,-6 2 0 0 0,1 1-27 0 0,1 0 0 0 0,0 0 0 0 0,0 0 0 0 0,1 1 0 0 0,-1 0-1 0 0,1 1 1 0 0,1 0 0 0 0,-1 0 0 0 0,1 0 0 0 0,0 1 0 0 0,-7 13 0 0 0,12-20-68 0 0,1 0 0 0 0,-1-1 1 0 0,1 1-1 0 0,0 0 0 0 0,-1 0 1 0 0,1-1-1 0 0,0 1 0 0 0,0 0 1 0 0,0-1-1 0 0,-1 1 0 0 0,1 0 1 0 0,0 0-1 0 0,0-1 0 0 0,0 1 1 0 0,0 0-1 0 0,0 0 0 0 0,0 0 1 0 0,1-1-1 0 0,-1 1 0 0 0,0 0 1 0 0,0-1-1 0 0,0 1 0 0 0,1 0 1 0 0,0 1-1 0 0,0-1-1 0 0,0 0 0 0 0,-1-1 1 0 0,1 1-1 0 0,0 0 0 0 0,0-1 0 0 0,0 1 1 0 0,0-1-1 0 0,0 1 0 0 0,1-1 0 0 0,-1 1 1 0 0,0-1-1 0 0,0 0 0 0 0,0 1 0 0 0,2-1 1 0 0,4 1 16 0 0,0-1 1 0 0,0 0 0 0 0,13-1 0 0 0,-10-1-9 0 0,-1 0-1 0 0,1 0 1 0 0,-1 0 0 0 0,0-2 0 0 0,0 1-1 0 0,0-1 1 0 0,-1 0 0 0 0,17-11 0 0 0,-4 0 108 0 0,38-37 1 0 0,-56 50-116 0 0,-1 0-1 0 0,0 0 0 0 0,0 0 1 0 0,0-1-1 0 0,-1 1 1 0 0,1 0-1 0 0,0-1 1 0 0,-1 1-1 0 0,0-1 1 0 0,1 0-1 0 0,-1 0 1 0 0,0 1-1 0 0,0-1 0 0 0,-1 0 1 0 0,1 0-1 0 0,-1 0 1 0 0,1 0-1 0 0,-1-4 1 0 0,0 6 87 0 0,-19-8 250 0 0,15 9-288 0 0,0 0 0 0 0,0 1-1 0 0,0-1 1 0 0,0 1-1 0 0,0-1 1 0 0,0 1-1 0 0,1 1 1 0 0,-1-1 0 0 0,0 0-1 0 0,0 1 1 0 0,-6 4-1 0 0,0 0 99 0 0,0 1-1 0 0,-17 14 0 0 0,19-14-108 0 0,0 2-1 0 0,0-1 1 0 0,1 1 0 0 0,1 0-1 0 0,-9 15 1 0 0,12-21-37 0 0,1 1 0 0 0,0 0 0 0 0,0 1 0 0 0,0-1 0 0 0,1 0 0 0 0,-1 0 0 0 0,1 1 0 0 0,0-1 0 0 0,1 1 0 0 0,-1-1 0 0 0,1 1 0 0 0,-1-1 0 0 0,2 1 0 0 0,-1-1 0 0 0,0 1 0 0 0,2 5 0 0 0,-1-8-12 0 0,-1 0 1 0 0,1-1-1 0 0,0 1 0 0 0,0-1 0 0 0,0 1 1 0 0,1-1-1 0 0,-1 1 0 0 0,0-1 0 0 0,0 0 1 0 0,1 0-1 0 0,-1 0 0 0 0,1 0 0 0 0,-1 0 1 0 0,1 0-1 0 0,-1 0 0 0 0,1 0 0 0 0,0 0 1 0 0,-1-1-1 0 0,1 1 0 0 0,0 0 0 0 0,0-1 1 0 0,-1 0-1 0 0,1 1 0 0 0,0-1 0 0 0,3 0 1 0 0,5 0-7 0 0,0 0 0 0 0,0 0 0 0 0,13-3 0 0 0,-17 2-4 0 0,12-2-82 0 0,1-2 0 0 0,-1 1 0 0 0,-1-2-1 0 0,1-1 1 0 0,17-8 0 0 0,3-5-350 0 0,37-25 0 0 0,-64 37-134 0 0,-1 0 0 0 0,1 0 0 0 0,-2-1-1 0 0,1-1 1 0 0,-1 1 0 0 0,11-16 0 0 0,-2 0-1463 0 0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2.7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146 83 3135 0 0,'0'0'1727'0'0,"6"-4"3554"0"0,-5 4-4194 0 0,1-1 0 0 0,-1 1-1 0 0,0 0 1 0 0,1-1 0 0 0,-1 1 0 0 0,2 0 0 0 0,1 0-479 0 0,-4 0-594 0 0,0 0 1 0 0,0 1-1 0 0,1-1 0 0 0,-1 0 0 0 0,0 0 0 0 0,0 0 0 0 0,0 1 0 0 0,0-1 1 0 0,0 0-1 0 0,0 0 0 0 0,0 0 0 0 0,1 1 0 0 0,-1-1 0 0 0,0 0 0 0 0,0 0 1 0 0,0 1-1 0 0,0-1 0 0 0,0 0 0 0 0,0 0 0 0 0,0 0 0 0 0,0 1 0 0 0,0-1 1 0 0,0 0-1 0 0,0 0 0 0 0,0 1 0 0 0,-1-1 0 0 0,1 0 0 0 0,0 0 0 0 0,0 0 1 0 0,0 1-1 0 0,0-1 0 0 0,0 0 0 0 0,0 0 0 0 0,0 0 0 0 0,-1 1 0 0 0,1-1 1 0 0,0 0-1 0 0,0 0 0 0 0,-1 0 0 0 0,-5 10 398 0 0,5-10-412 0 0,-9 8 510 0 0,0 0-97 0 0,11-5-301 0 0,6-3-61 0 0,-2-1 1 0 0,-1 0 0 0 0,1 0 0 0 0,-1-1 0 0 0,0 1 0 0 0,1-1 0 0 0,-1 0 0 0 0,4-3 0 0 0,0 1 54 0 0,-6 2-72 0 0,1 0 0 0 0,0 0 0 0 0,-1 0 0 0 0,0-1 0 0 0,1 1 0 0 0,-1-1 0 0 0,0 1 0 0 0,0-1 0 0 0,0 0 0 0 0,2-5 0 0 0,2-2 214 0 0,-5 10-207 0 0,0-1-1 0 0,-1 0 1 0 0,1 0 0 0 0,0 0-1 0 0,-1 0 1 0 0,1 0 0 0 0,-1 0-1 0 0,1 0 1 0 0,-1 0 0 0 0,0 0-1 0 0,1 0 1 0 0,-1 0-1 0 0,0 0 1 0 0,0 0 0 0 0,0 0-1 0 0,0 0 1 0 0,0-1 0 0 0,0 1-1 0 0,0 0 1 0 0,0 0 0 0 0,0 0-1 0 0,0 0 1 0 0,-1 0-1 0 0,1 0 1 0 0,0 0 0 0 0,-1 0-1 0 0,1 0 1 0 0,-1 0 0 0 0,1 0-1 0 0,-1 0 1 0 0,1 0 0 0 0,-1 0-1 0 0,0 0 1 0 0,0 1-1 0 0,1-1 1 0 0,-1 0 0 0 0,0 0-1 0 0,0 1 1 0 0,0-1 0 0 0,0 0-1 0 0,0 1 1 0 0,-1-1 0 0 0,-1-1 25 0 0,0 1 0 0 0,0 0 1 0 0,0-1-1 0 0,0 1 1 0 0,0 1-1 0 0,0-1 0 0 0,-1 0 1 0 0,1 1-1 0 0,0 0 1 0 0,0-1-1 0 0,0 1 0 0 0,-6 1 1 0 0,3 0-27 0 0,0 1 1 0 0,-1-1-1 0 0,1 1 1 0 0,0 0-1 0 0,1 1 0 0 0,-1 0 1 0 0,0 0-1 0 0,1 0 1 0 0,-1 0-1 0 0,1 1 1 0 0,-7 6-1 0 0,11-10-39 0 0,1 1 0 0 0,0-1 0 0 0,-1 1-1 0 0,1-1 1 0 0,0 1 0 0 0,-1-1 0 0 0,1 1 0 0 0,0-1-1 0 0,0 1 1 0 0,0-1 0 0 0,-1 1 0 0 0,1-1 0 0 0,0 1 0 0 0,0-1-1 0 0,0 1 1 0 0,0-1 0 0 0,0 2 0 0 0,0-1 3 0 0,1 0 1 0 0,-1 0 0 0 0,1 0-1 0 0,-1 0 1 0 0,1 1-1 0 0,0-1 1 0 0,-1 0-1 0 0,1 0 1 0 0,0 0 0 0 0,0 0-1 0 0,0 0 1 0 0,-1-1-1 0 0,1 1 1 0 0,0 0-1 0 0,0 0 1 0 0,0-1 0 0 0,1 1-1 0 0,-1 0 1 0 0,0-1-1 0 0,0 1 1 0 0,0-1 0 0 0,0 1-1 0 0,1-1 1 0 0,1 0-1 0 0,35 7 84 0 0,-27-6-45 0 0,-8-1-37 0 0,7 2 22 0 0,0-1 0 0 0,0 0 1 0 0,0-1-1 0 0,1 0 0 0 0,-1 0 1 0 0,20-4-1 0 0,-9 0-18 0 0,-15 3 2 0 0,0 0 0 0 0,0 0 0 0 0,0-1 0 0 0,11-4-1 0 0,-15 5-6 0 0,1-1 1 0 0,0 1-1 0 0,0-1 0 0 0,-1 0 0 0 0,0 0 0 0 0,1 0 0 0 0,-1-1 0 0 0,0 1 0 0 0,0-1 0 0 0,0 1 0 0 0,0-1 0 0 0,0 0 0 0 0,2-4 0 0 0,-4 7-1 0 0,0-1 0 0 0,0 1-1 0 0,0 0 1 0 0,0-1 0 0 0,0 1 0 0 0,0-1 0 0 0,0 1-1 0 0,0 0 1 0 0,0-1 0 0 0,0 1 0 0 0,0-1-1 0 0,0 1 1 0 0,-1 0 0 0 0,1-1 0 0 0,0 1 0 0 0,0 0-1 0 0,0-1 1 0 0,0 1 0 0 0,-1 0 0 0 0,1-1-1 0 0,0 1 1 0 0,0 0 0 0 0,-1-1 0 0 0,1 1 0 0 0,0 0-1 0 0,-1 0 1 0 0,1-1 0 0 0,-1 1 0 0 0,-8-6 69 0 0,2 3-11 0 0,0 1 0 0 0,0 0 0 0 0,0 0 1 0 0,0 1-1 0 0,0 0 0 0 0,-14-1 0 0 0,5 2 48 0 0,1 1 0 0 0,-18 2 0 0 0,-118 31 450 0 0,147-33-547 0 0,-1 1-9 0 0,0-1 0 0 0,0 1 1 0 0,0 0-1 0 0,1 0 1 0 0,-1 0-1 0 0,0 1 1 0 0,1-1-1 0 0,-1 1 1 0 0,1 0-1 0 0,-7 7 0 0 0,9-8-94 0 0,2-2 80 0 0,1 1-1 0 0,-1 0 1 0 0,0 0 0 0 0,1-1 0 0 0,-1 1 0 0 0,1 0-1 0 0,-1-1 1 0 0,1 1 0 0 0,-1 0 0 0 0,1-1 0 0 0,-1 1-1 0 0,1-1 1 0 0,0 1 0 0 0,-1-1 0 0 0,1 1 0 0 0,0-1-1 0 0,-1 1 1 0 0,1-1 0 0 0,1 1 0 0 0,14 5-197 0 0,-6-5-487 0 0,1 0 0 0 0,-1 0 0 0 0,0-1 0 0 0,1-1 0 0 0,-1 0-1 0 0,18-4 1 0 0,-2 1-3717 0 0,15 0-2951 0 0</inkml:trace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4.8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1 394 2759 0 0,'0'0'126'0'0,"1"-3"331"0"0,3-1 939 0 0,0-1-1 0 0,0 1 0 0 0,0 0 1 0 0,0 0-1 0 0,1 0 1 0 0,9-7-1 0 0,36-17-321 0 0,0 0-929 0 0,-4-3-134 0 0,1 0 118 0 0,46-39 1 0 0,20-43-888 0 0,-82 76-1868 0 0,-16 20 1074 0 0</inkml:trace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5.2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0 348 11143 0 0,'2'-2'507'0'0,"32"-29"243"0"0,-21 20 246 0 0,-1-1 0 0 0,0 0-1 0 0,21-27 1 0 0,-17 18-488 0 0,27-28-1 0 0,-12 14-476 0 0,51-50-2183 0 0,-53 52-2734 0 0,-13 16 398 0 0</inkml:trace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5.6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1428 2303 0 0,'1'-2'167'0'0,"9"-15"378"0"0,-5 9 2524 0 0,1 0-1 0 0,0 0 0 0 0,6-7 0 0 0,24-19 501 0 0,1-3-3268 0 0,18-15-392 0 0,2-3-774 0 0,18-20-1656 0 0,-11 12-275 0 0,-40 37 992 0 0,0 1-2398 0 0</inkml:trace>
  <inkml:trace contextRef="#ctx0" brushRef="#br0" timeOffset="1">728 654 4663 0 0,'24'-19'227'0'0,"0"-2"0"0"0,35-39-1 0 0,31-36 5743 0 0,55-41-1451 0 0,-122 116-4029 0 0,63-52 661 0 0,-24 21-810 0 0,-19 16-313 0 0,-9 8-1237 0 0,50-54 1 0 0,-61 53-49 0 0</inkml:trace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6.0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1936 3679 0 0,'2'-1'167'0'0,"4"-3"-52"0"0,0 0-1 0 0,0-1 1 0 0,0 1-1 0 0,-1-1 1 0 0,1-1-1 0 0,7-9 1 0 0,-1 1 2807 0 0,37-34 7815 0 0,1 1-6998 0 0,-1 1-4998 0 0,20-24-5906 0 0,-49 47 1286 0 0</inkml:trace>
  <inkml:trace contextRef="#ctx0" brushRef="#br0" timeOffset="1">773 1099 5063 0 0,'18'-15'448'0'0,"-6"4"-352"0"0,2-1-96 0 0,2 2 0 0 0,-1-4 2048 0 0,3 2 400 0 0,0 0 80 0 0,3 0 8 0 0,2-1-1904 0 0,1-2-384 0 0,2-4-80 0 0,2 4-8 0 0,1 2-1008 0 0,2-2-200 0 0,1-5-40 0 0</inkml:trace>
  <inkml:trace contextRef="#ctx0" brushRef="#br0" timeOffset="2">1735 310 11255 0 0,'14'-24'496'0'0,"-2"12"112"0"0,0 3-488 0 0,0-2-120 0 0,0-1 0 0 0,1-3 0 0 0,1-4 744 0 0,1 2 128 0 0,0 2 24 0 0,1 0 8 0 0,2-5-664 0 0,2 4-136 0 0,-1 1-24 0 0,4-5-8 0 0,0 1-280 0 0,1-2-56 0 0,0-3-16 0 0,1-2-6008 0 0</inkml:trace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6.4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1242 3223 0 0,'6'-9'288'0'0,"2"-1"-288"0"0,-1-4 0 0 0,2 4 0 0 0,2-1 3328 0 0,2 2 616 0 0,2-1 120 0 0,5-2 32 0 0,2-2-3192 0 0,2 1-632 0 0,2-2-128 0 0,1-2-24 0 0,2-1-448 0 0,2 0-88 0 0,4 0-24 0 0,1-2 0 0 0,-2-2-1808 0 0,2-2-368 0 0</inkml:trace>
  <inkml:trace contextRef="#ctx0" brushRef="#br0" timeOffset="1">813 617 2759 0 0,'2'-1'207'0'0,"4"-2"42"0"0,-1-1 0 0 0,0 1 0 0 0,0-1 0 0 0,7-8 0 0 0,6-4 5367 0 0,58-40 3891 0 0,43-22-8270 0 0,12-8-3099 0 0,-4-11-1255 0 0,-111 82 3164 0 0,-1 1-1 0 0,-1-2 0 0 0,0 0 0 0 0,-1-1 1 0 0,18-28-1 0 0,-18 21 1196 0 0,-4 6 89 0 0,16-21 0 0 0,-22 35-1284 0 0,1 1 0 0 0,0 0 0 0 0,0 0 0 0 0,0 0 0 0 0,0 1 0 0 0,1-1 0 0 0,-1 1 1 0 0,1 0-1 0 0,-1 0 0 0 0,7-1 0 0 0,1-1-129 0 0,29-9-1783 0 0,-19 8 719 0 0</inkml:trace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5.8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158 1481 8319 0 0,'0'3'382'0'0,"3"15"1812"0"0,8-16-1259 0 0,-10-2-858 0 0,1 1-1 0 0,0-1 1 0 0,-1 0 0 0 0,1 0 0 0 0,0 0-1 0 0,-1-1 1 0 0,1 1 0 0 0,0 0 0 0 0,-1-1-1 0 0,1 1 1 0 0,-1 0 0 0 0,1-1 0 0 0,-1 0-1 0 0,1 1 1 0 0,-1-1 0 0 0,1 0 0 0 0,-1 0-1 0 0,0 0 1 0 0,1 0 0 0 0,-1 0 0 0 0,0 0-1 0 0,0 0 1 0 0,0-1 0 0 0,2-2 0 0 0,1 0 170 0 0,-1-1 0 0 0,0-1 1 0 0,0 1-1 0 0,-1 0 0 0 0,3-7 1 0 0,7-23 999 0 0,-2-1 0 0 0,10-61 0 0 0,-15 54-1002 0 0,-2 0 0 0 0,-1 0 0 0 0,-3 0 0 0 0,-6-46 0 0 0,3 63-182 0 0,-1 1 0 0 0,-1 0 0 0 0,-1 0 0 0 0,-1 0 0 0 0,-12-23 0 0 0,-4-1 168 0 0,-41-61 0 0 0,54 94-142 0 0,-13-22 342 0 0,0 0 0 0 0,-24-59 0 0 0,42 83-379 0 0,2 1 0 0 0,-1-1 1 0 0,2 1-1 0 0,0-1 0 0 0,0 0 0 0 0,2 0 0 0 0,-1-1 0 0 0,2 1 1 0 0,0 0-1 0 0,1 0 0 0 0,5-28 0 0 0,-2 23-37 0 0,1 1 1 0 0,2 0-1 0 0,0 0 0 0 0,0 1 1 0 0,2-1-1 0 0,0 2 0 0 0,1-1 1 0 0,1 1-1 0 0,0 1 0 0 0,1 0 0 0 0,1 1 1 0 0,0 0-1 0 0,1 1 0 0 0,0 0 1 0 0,1 1-1 0 0,1 1 0 0 0,-1 0 1 0 0,26-11-1 0 0,-39 21-59 0 0,0 0 0 0 0,0 0 1 0 0,0 0-1 0 0,0 0 0 0 0,0 1 1 0 0,0-1-1 0 0,1 1 0 0 0,-1 0 0 0 0,0-1 1 0 0,0 1-1 0 0,0 0 0 0 0,0 0 1 0 0,0 1-1 0 0,1-1 0 0 0,-1 0 1 0 0,0 1-1 0 0,0-1 0 0 0,0 1 0 0 0,0 0 1 0 0,0-1-1 0 0,0 1 0 0 0,0 0 1 0 0,0 0-1 0 0,0 1 0 0 0,2 1 1 0 0,-1 0-158 0 0,0 0 1 0 0,0 0-1 0 0,0 0 0 0 0,0 1 1 0 0,0-1-1 0 0,-1 1 1 0 0,0 0-1 0 0,0-1 1 0 0,0 1-1 0 0,0 0 1 0 0,2 7-1 0 0,12 45-3720 0 0,-10-28-2058 0 0</inkml:trace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6.2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6 333 1375 0 0,'-1'6'31'0'0,"1"-4"25"0"0,0-1 0 0 0,0 1 0 0 0,-5 15 14398 0 0,12-19-13855 0 0,-4 1-124 0 0,8-4 175 0 0,-1 0-1 0 0,0 0 1 0 0,0-1 0 0 0,14-12 0 0 0,9-6 277 0 0,120-64 1266 0 0,-92 48-1992 0 0,-39 24-281 0 0,0 1 0 0 0,29-13 0 0 0,158-54-3201 0 0,-206 81 3113 0 0,0 0 0 0 0,-1 0 0 0 0,1-1 0 0 0,0 1 0 0 0,0-1 0 0 0,2-2 0 0 0,6-4-2956 0 0,-3 3-2760 0 0</inkml:trace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6.6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140 1 8751 0 0,'0'0'794'0'0,"-1"1"-652"0"0,-13 12-210 0 0,10-11 529 0 0,1 1 1 0 0,0 0-1 0 0,0 0 0 0 0,0 0 1 0 0,-3 5-1 0 0,-2 4 2381 0 0,1 1-1 0 0,-7 15 0 0 0,-6 29-119 0 0,-5 63-4418 0 0,13-59 2486 0 0,6-31-681 0 0,1 0-1 0 0,0 50 1 0 0,5-65-45 0 0,0 1 0 0 0,2 0 0 0 0,0 0 0 0 0,1-1 1 0 0,0 1-1 0 0,11 26 0 0 0,-13-37-47 0 0,1 0 0 0 0,1 0 0 0 0,-1 0 0 0 0,1 0 0 0 0,0-1 0 0 0,3 5 0 0 0,0-3 0 0 0,0-1-1 0 0,0 0 0 0 0,0 0 1 0 0,1 0-1 0 0,10 5 0 0 0,-12-7-13 0 0,18 8-21 0 0,9-2 179 0 0,-14-8-1606 0 0,-2-6-5092 0 0,-7 0-307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6.8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1259 3223 0 0,'0'1'240'0'0,"1"9"702"0"0,-1 0-1 0 0,0-1 1 0 0,-1 1-1 0 0,-2 10 1 0 0,1-6 2582 0 0,-1 23-1 0 0,3-33-3334 0 0,1-1-1 0 0,-1 1 0 0 0,1 0 0 0 0,0 0 0 0 0,-1-1 0 0 0,3 6 1120 0 0,9-8-757 0 0,-10-1-506 0 0,0 1 0 0 0,-1-1-1 0 0,1 0 1 0 0,0 0 0 0 0,-1 0 0 0 0,1-1 0 0 0,0 1 0 0 0,-1 0 0 0 0,1 0-1 0 0,0-1 1 0 0,-1 1 0 0 0,1-1 0 0 0,2-1 0 0 0,1-1 10 0 0,0 0 0 0 0,0-1 0 0 0,-1 1 0 0 0,1-1 0 0 0,-1 0 0 0 0,0 0 0 0 0,0-1 0 0 0,0 1 0 0 0,3-6 0 0 0,27-48 149 0 0,-31 52-177 0 0,15-31 102 0 0,-3 0-1 0 0,0-1 0 0 0,-3 0 1 0 0,-1-1-1 0 0,-2 0 0 0 0,7-74 1 0 0,-14 71 57 0 0,-1 1 1 0 0,-2-1-1 0 0,-2 0 1 0 0,-2 1-1 0 0,-14-58 1 0 0,-1 26 156 0 0,-4 1 1 0 0,-34-75-1 0 0,30 79 122 0 0,-28-107 1 0 0,55 171-448 0 0,0 0 1 0 0,0 1-1 0 0,1-1 0 0 0,-1 0 1 0 0,1 0-1 0 0,0 1 1 0 0,0-1-1 0 0,0 0 0 0 0,1 0 1 0 0,-1 0-1 0 0,1 1 1 0 0,0-1-1 0 0,0 0 0 0 0,0 1 1 0 0,0-1-1 0 0,3-3 1 0 0,-2 4-23 0 0,0 0 1 0 0,0 0-1 0 0,0 1 1 0 0,1-1-1 0 0,-1 1 1 0 0,1-1-1 0 0,0 1 1 0 0,0 0 0 0 0,-1 0-1 0 0,1 0 1 0 0,1 1-1 0 0,-1-1 1 0 0,0 1-1 0 0,0-1 1 0 0,1 1-1 0 0,-1 0 1 0 0,5 0-1 0 0,4-1-25 0 0,-1 1 0 0 0,1 0 0 0 0,0 1 0 0 0,-1 1 0 0 0,1-1 0 0 0,-1 2 0 0 0,1 0 0 0 0,-1 0 0 0 0,0 1 0 0 0,0 0 0 0 0,0 1 0 0 0,17 9 0 0 0,-22-10-37 0 0,-1 1 1 0 0,0-1-1 0 0,0 1 0 0 0,0 1 0 0 0,-1-1 0 0 0,1 1 1 0 0,-1-1-1 0 0,0 1 0 0 0,-1 0 0 0 0,1 1 0 0 0,-1-1 1 0 0,0 1-1 0 0,0-1 0 0 0,0 1 0 0 0,2 11 0 0 0,2 5-279 0 0,-2 1-1 0 0,4 42 1 0 0,-8-62 310 0 0,2 31-752 0 0,-2 0-1 0 0,-1 0 1 0 0,-2 1-1 0 0,-1-1 0 0 0,-8 37 1 0 0,4-40-1128 0 0</inkml:trace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7.0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59 3679 0 0,'0'0'17542'0'0,"2"-2"-17056"0"0,9-7-358 0 0,1 1-1 0 0,0 0 0 0 0,0 0 0 0 0,1 1 1 0 0,20-8-1 0 0,-31 15-63 0 0,11-1 64 0 0,-12 1-103 0 0,1 0 1 0 0,0 0-1 0 0,0 1 0 0 0,0-1 0 0 0,0 1 1 0 0,-1-1-1 0 0,1 1 0 0 0,0 0 0 0 0,-1 0 1 0 0,1 0-1 0 0,0 0 0 0 0,-1 0 0 0 0,1 0 1 0 0,-1 0-1 0 0,0 0 0 0 0,1 0 0 0 0,-1 1 0 0 0,0-1 1 0 0,0 1-1 0 0,1-1 0 0 0,-1 1 0 0 0,1 2 1 0 0,3 5 182 0 0,-1 1 1 0 0,0-1-1 0 0,2 12 1 0 0,1-2-72 0 0,-1 1-8 0 0,7 33 0 0 0,2 11 109 0 0,-13-61-194 0 0,0 1 0 0 0,0-1 0 0 0,0 1 1 0 0,0-1-1 0 0,0 0 0 0 0,0 0 0 0 0,1 0 0 0 0,0 0 0 0 0,0 0 0 0 0,-1 0 0 0 0,1-1 0 0 0,1 0 0 0 0,-1 1 0 0 0,0-1 1 0 0,5 2-1 0 0,1 0-35 0 0,1 1 1 0 0,0-1 0 0 0,0-1 0 0 0,15 3 0 0 0,-22-4-21 0 0,0-1 16 0 0,13-2-131 0 0,-12 0-144 0 0,0 0 0 0 0,-1 0 0 0 0,1-1 0 0 0,-1 1 0 0 0,1-1 1 0 0,-1 0-1 0 0,6-3 0 0 0,-2 0-962 0 0,-7 5 1041 0 0,1 0-1 0 0,-1-1 0 0 0,1 1 1 0 0,-1 0-1 0 0,0-1 0 0 0,1 1 1 0 0,-1 0-1 0 0,1-1 1 0 0,-1 1-1 0 0,0-1 0 0 0,1 1 1 0 0,-1 0-1 0 0,0-1 1 0 0,0 1-1 0 0,1-1 0 0 0,-1 1 1 0 0,0-1-1 0 0,0 0 1 0 0,1-1-867 0 0,3-8-5484 0 0</inkml:trace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7.41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298 1 21887 0 0,'0'0'1980'0'0,"-1"1"-1631"0"0,-5 4-115 0 0,0 0-1 0 0,0 1 0 0 0,1 0 1 0 0,0 0-1 0 0,0 0 0 0 0,1 1 1 0 0,0-1-1 0 0,0 1 0 0 0,-4 9 1 0 0,-1 2-385 0 0,-59 120-645 0 0,23-43 768 0 0,-52 101 108 0 0,91-185-41 0 0,1 0 0 0 0,0 0 0 0 0,-3 13 0 0 0,8-22-4 0 0,2-3-1413 0 0,5-1 693 0 0,0-1-1 0 0,0 0 1 0 0,-1-1-1 0 0,1 0 0 0 0,-1 0 1 0 0,0 0-1 0 0,0 0 1 0 0,9-10-1 0 0,-3 1-6141 0 0</inkml:trace>
</inkml:ink>
</file>

<file path=ppt/ink/ink2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7.8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4143 0 0,'0'0'16351'0'0,"1"1"-15955"0"0,3 4-194 0 0,-2-3-174 0 0,0 1 1 0 0,0-1-1 0 0,0 0 0 0 0,1 0 1 0 0,-1 0-1 0 0,1 0 1 0 0,4 3-1 0 0,43 27 56 0 0,-33-22 121 0 0,-1 0 0 0 0,0 1 1 0 0,-1 1-1 0 0,0 1 0 0 0,16 16 0 0 0,-23-19 40 0 0,-1 0 1 0 0,0 1 0 0 0,0 0-1 0 0,9 21 1 0 0,13 50 524 0 0,-27-75-680 0 0,-1 1-1 0 0,0 0 0 0 0,0-1 0 0 0,0 1 0 0 0,-1 0 0 0 0,-1 0 0 0 0,1-1 0 0 0,-1 1 0 0 0,0 0 0 0 0,-1-1 1 0 0,-5 15-1 0 0,-1 2 132 0 0,-2-1 1 0 0,-17 28 0 0 0,-57 83-613 0 0,83-132-286 0 0</inkml:trace>
</inkml:ink>
</file>

<file path=ppt/ink/ink2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8.9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1181 16927 0 0,'0'0'1536'0'0,"11"-3"-817"0"0,-4-1-496 0 0,-1-2 0 0 0,0 1 0 0 0,0-1 0 0 0,0 0 0 0 0,-1 0 0 0 0,0 0 0 0 0,0-1 1 0 0,4-7-1 0 0,1-5 28 0 0,18-39 1 0 0,-20 32-239 0 0,0 1 1 0 0,-1-2-1 0 0,-1 1 1 0 0,-2 0-1 0 0,-1-1 1 0 0,-1 0 0 0 0,-1 0-1 0 0,-3-31 1 0 0,-7-24 158 0 0,-25-106-1 0 0,30 168-122 0 0,2 14-36 0 0,-40-229 414 0 0,41 229-410 0 0,1 0-1 0 0,-1 0 0 0 0,1 0 1 0 0,1 0-1 0 0,-1 0 1 0 0,1 1-1 0 0,0-1 0 0 0,1 0 1 0 0,-1 0-1 0 0,1 0 1 0 0,5-8-1 0 0,-3 6 30 0 0,0 1-1 0 0,1 0 1 0 0,0 0 0 0 0,0 1-1 0 0,0-1 1 0 0,1 1 0 0 0,10-8-1 0 0,1 1 40 0 0,0 1 0 0 0,1 1 0 0 0,1 1 0 0 0,0 0 0 0 0,33-11 0 0 0,-40 16-190 0 0,0 1 0 0 0,1 0-1 0 0,-1 1 1 0 0,1 1 0 0 0,14-2-1 0 0,-24 4 79 0 0,-1 0-1 0 0,1 0 0 0 0,-1 0 0 0 0,1 0 0 0 0,0 0 0 0 0,-1 0 0 0 0,1 1 0 0 0,-1-1 0 0 0,1 1 0 0 0,-1 0 0 0 0,0 0 0 0 0,1 0 0 0 0,-1 0 0 0 0,0 0 1 0 0,0 0-1 0 0,1 1 0 0 0,-1-1 0 0 0,0 1 0 0 0,0-1 0 0 0,-1 1 0 0 0,1 0 0 0 0,0 0 0 0 0,0 0 0 0 0,-1 0 0 0 0,1 0 0 0 0,-1 0 0 0 0,0 0 0 0 0,0 1 1 0 0,0-1-1 0 0,0 0 0 0 0,0 1 0 0 0,1 3 0 0 0,-1 1-473 0 0,0-1 1 0 0,-1 1-1 0 0,0-1 1 0 0,0 1-1 0 0,-1-1 1 0 0,1 1-1 0 0,-1-1 1 0 0,-1 1-1 0 0,1-1 1 0 0,-1 1-1 0 0,0-1 0 0 0,-5 9 1 0 0,5-8 176 0 0,-9 28-1884 0 0</inkml:trace>
</inkml:ink>
</file>

<file path=ppt/ink/ink2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9.2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0 136 14279 0 0,'2'-2'5467'0'0,"2"-4"-4822"0"0,0 1 0 0 0,1-1 1 0 0,-1 1-1 0 0,1 0 0 0 0,0 1 0 0 0,1-1 1 0 0,-1 1-1 0 0,9-5 0 0 0,54-25-1125 0 0,-55 27 766 0 0,-8 5-329 0 0,0 1 0 0 0,0-1 0 0 0,0 1 0 0 0,0 0-1 0 0,0 0 1 0 0,0 0 0 0 0,0 1 0 0 0,0-1 0 0 0,11 2 0 0 0,1 1-280 0 0,28 8 1 0 0,-28-6 129 0 0,24 3 1 0 0,-28-6 83 0 0,0-1 1 0 0,0 0 0 0 0,0-1-1 0 0,0 0 1 0 0,0-1 0 0 0,0-1-1 0 0,-1 0 1 0 0,21-7-1 0 0,-23 6-1177 0 0,0-1-1 0 0,0 0 0 0 0,12-9 0 0 0,-9 4-5345 0 0</inkml:trace>
</inkml:ink>
</file>

<file path=ppt/ink/ink2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9.6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268 3 3223 0 0,'0'0'143'0'0,"-2"1"-3"0"0,1 0 233 0 0,0-1 0 0 0,-1 0-1 0 0,1 1 1 0 0,0-1 0 0 0,0 0 0 0 0,-1 1 0 0 0,1-1-1 0 0,0 0 1 0 0,-1 0 0 0 0,1 0 0 0 0,0 0 0 0 0,0 0-1 0 0,-1-1 1 0 0,1 1 0 0 0,0 0 0 0 0,0-1-1 0 0,-1 1 1 0 0,1 0 0 0 0,-1-2 0 0 0,1 2 199 0 0,0 0 0 0 0,0-1 0 0 0,0 1-1 0 0,0 0 1 0 0,1-1 0 0 0,-1 1 0 0 0,0 0 0 0 0,0 0 0 0 0,0 0 0 0 0,0-1 0 0 0,0 1 0 0 0,0 0 0 0 0,0 0 0 0 0,-1 1 0 0 0,-5 0-302 0 0,0 1 1 0 0,0 0-1 0 0,1 0 1 0 0,-1 1-1 0 0,0 0 1 0 0,1 0-1 0 0,0 1 1 0 0,-10 6-1 0 0,11-5-194 0 0,0 1-1 0 0,1 0 0 0 0,-1 0 1 0 0,1 0-1 0 0,0 0 0 0 0,1 1 1 0 0,0-1-1 0 0,-5 13 0 0 0,-4 8 199 0 0,-3 6 98 0 0,-18 59-1 0 0,21-55-298 0 0,-1 6-37 0 0,-8 51 0 0 0,21-90-36 0 0,-4 19 2 0 0,1 0 0 0 0,2 1-1 0 0,0-1 1 0 0,2 0 0 0 0,3 25 0 0 0,-3-41 7 0 0,0-1 1 0 0,0 1-1 0 0,1-1 1 0 0,-1 1-1 0 0,2-1 1 0 0,-1 1-1 0 0,1-1 1 0 0,0 0 0 0 0,0 0-1 0 0,1 0 1 0 0,0-1-1 0 0,0 1 1 0 0,0-1-1 0 0,0 0 1 0 0,1 0-1 0 0,0 0 1 0 0,0-1-1 0 0,0 0 1 0 0,1 0-1 0 0,-1 0 1 0 0,1-1-1 0 0,0 1 1 0 0,0-1-1 0 0,1-1 1 0 0,-1 1-1 0 0,0-1 1 0 0,14 3-1 0 0,1-3-107 0 0,0 0-1 0 0,1-1 1 0 0,-1-1-1 0 0,0-1 1 0 0,1-1-1 0 0,24-5 1 0 0,-24 2-1378 0 0,-1-1 1 0 0,0 0 0 0 0,26-13 0 0 0,-14-1-2425 0 0,-23 13 2759 0 0,10-5-1433 0 0</inkml:trace>
</inkml:ink>
</file>

<file path=ppt/ink/ink2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0.0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46 3679 0 0,'0'0'18072'0'0,"2"-1"-17533"0"0,36-9 165 0 0,25-5-760 0 0,-39 9 9 0 0,40-7-34 0 0,-63 13 155 0 0,0 0-46 0 0,0 1-1 0 0,-1-1 0 0 0,1 0 0 0 0,-1 1 0 0 0,1-1 0 0 0,0 1 0 0 0,-1-1 0 0 0,1 1 0 0 0,-1-1 0 0 0,1 1 0 0 0,-1-1 0 0 0,0 1 0 0 0,1 0 0 0 0,-1-1 0 0 0,0 1 0 0 0,1 0 0 0 0,-1-1 0 0 0,0 1 0 0 0,0 0 0 0 0,1 1 0 0 0,4 15 217 0 0,-5-16-245 0 0,5 25 160 0 0,3 48-1 0 0,-6-47 76 0 0,10 48 0 0 0,-10-67-211 0 0,0 0 0 0 0,1 0-1 0 0,0-1 1 0 0,0 1 0 0 0,1 0-1 0 0,0-1 1 0 0,0 0 0 0 0,1 0-1 0 0,0 0 1 0 0,6 6 0 0 0,-4-7-11 0 0,1 0 0 0 0,-1 0-1 0 0,1-1 1 0 0,1 0 0 0 0,-1 0 0 0 0,10 3 0 0 0,2 2-18 0 0,-12-6-76 0 0,0-1-1 0 0,0-1 1 0 0,0 0 0 0 0,1 0-1 0 0,-1 0 1 0 0,0-1-1 0 0,1 0 1 0 0,-1-1-1 0 0,1 1 1 0 0,-1-2 0 0 0,0 1-1 0 0,1-1 1 0 0,13-4-1 0 0,-16 3-1372 0 0,1 0 0 0 0,0 0 0 0 0,-1 0 0 0 0,0-1 0 0 0,12-7 0 0 0,-9 3-4997 0 0</inkml:trace>
</inkml:ink>
</file>

<file path=ppt/ink/ink2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0.3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372 36 1839 0 0,'0'0'83'0'0,"0"-2"-6"0"0,-4-31 21897 0 0,3 33-21581 0 0,-5 2-1100 0 0,3 1 715 0 0,0 0-1 0 0,0 0 1 0 0,0 0-1 0 0,1 0 1 0 0,-1 1-1 0 0,-3 6 1 0 0,-6 8-17 0 0,-88 115 264 0 0,-51 62 378 0 0,114-144 201 0 0,4-6 132 0 0,31-41-739 0 0,0 3-121 0 0,2-5-82 0 0,12-6-3420 0 0,-7 2 2142 0 0,-1 0-1 0 0,1 0 1 0 0,-1-1-1 0 0,0 1 0 0 0,8-7 1 0 0,3-6-5596 0 0</inkml:trace>
</inkml:ink>
</file>

<file path=ppt/ink/ink2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0.7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93 0 3223 0 0,'-1'1'240'0'0,"-4"1"339"0"0,-1 1-1 0 0,2 0 1 0 0,-10 8-1 0 0,10-8 1838 0 0,0 1-1 0 0,0 0 0 0 0,1 1 0 0 0,-6 7 0 0 0,4-3-1884 0 0,0 0 1 0 0,1 0-1 0 0,0 1 0 0 0,1 0 1 0 0,-1-1-1 0 0,2 1 1 0 0,-3 14-1 0 0,2 7 824 0 0,0 34-1 0 0,2-31-1120 0 0,4 61-263 0 0,1 11 2 0 0,-7-66 89 0 0,2-27-20 0 0,1-10-10 0 0,-1 5-580 0 0</inkml:trace>
</inkml:ink>
</file>

<file path=ppt/ink/ink2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1.1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1 159 5063 0 0,'0'0'390'0'0,"2"0"382"0"0,6 2 1219 0 0,-1 0 1 0 0,1-1-1 0 0,-1-1 0 0 0,1 1 1 0 0,0-1-1 0 0,12-2 0 0 0,49-9 3053 0 0,-56 8-5221 0 0,67-15 531 0 0,0-3 1 0 0,98-41-1 0 0,-159 54-452 0 0,10-4-897 0 0,53-15 0 0 0,-81 27 844 0 0,0 0 0 0 0,-1 0-1 0 0,1 0 1 0 0,0 0 0 0 0,0-1 0 0 0,-1 1 0 0 0,1 0 0 0 0,0 0 0 0 0,0 0 0 0 0,-1 0 0 0 0,1 1 0 0 0,0-1-1 0 0,0 0 1 0 0,-1 0 0 0 0,1 0 0 0 0,0 1 0 0 0,-1-1 0 0 0,1 0 0 0 0,0 1 0 0 0,-1-1 0 0 0,1 0-1 0 0,0 1 1 0 0,-1-1 0 0 0,1 1 0 0 0,-1-1 0 0 0,1 1 0 0 0,-1-1 0 0 0,1 1 0 0 0,0 0 0 0 0,0 1-115 0 0,4 12-1230 0 0,-2-8 1221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7.1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3679 0 0,'1'0'193'0'0,"8"17"52"0"0,-4-9 2311 0 0,26 19 6598 0 0,-26-24-8758 0 0,0 0 0 0 0,0 1 0 0 0,0-2 0 0 0,1 1 0 0 0,-1 0 0 0 0,1-1 0 0 0,-1 0 0 0 0,11 2 0 0 0,65 12 172 0 0,-46-11-1036 0 0,-1 1 0 0 0,41 12 0 0 0,-66-15-817 0 0,-1 1 0 0 0,12 7 0 0 0,-17-9 316 0 0</inkml:trace>
</inkml:ink>
</file>

<file path=ppt/ink/ink2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1.4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153 1 5063 0 0,'0'0'19851'0'0,"-1"3"-19170"0"0,-9 109 223 0 0,8-81-836 0 0,1-17-79 0 0,-2-1 0 0 0,-6 24 0 0 0,0-5-16 0 0,-17 70-131 0 0,-56 140 0 0 0,75-221 51 0 0,7-19 155 0 0,-1-2-4 0 0,1 0-1 0 0,0 0 0 0 0,0 1 1 0 0,0-1-1 0 0,-1 0 0 0 0,1 1 1 0 0,0-1-1 0 0,0 1 0 0 0,0-1 1 0 0,0 0-1 0 0,0 1 0 0 0,0-1 1 0 0,0 0-1 0 0,0 1 0 0 0,0-1 1 0 0,0 0-1 0 0,0 1 0 0 0,0-1 1 0 0,0 0-1 0 0,0 1 0 0 0,0-1 1 0 0,0 1-1 0 0,1-1 0 0 0,8-8 39 0 0,0 0-1 0 0,0-1 1 0 0,-1 0 0 0 0,0-1-1 0 0,-1 1 1 0 0,12-20-1 0 0,11-22-207 0 0,2 2 0 0 0,2 2 0 0 0,45-48 0 0 0,-73 89 59 0 0,0 0-1 0 0,1 0 1 0 0,0 1-1 0 0,0 0 1 0 0,0 0 0 0 0,10-5-1 0 0,-13 9 4 0 0,-3 1 74 0 0,0 0-1 0 0,0-1 1 0 0,0 1 0 0 0,0 0 0 0 0,1 0-1 0 0,-1 0 1 0 0,0 0 0 0 0,0 0-1 0 0,0 0 1 0 0,0 0 0 0 0,0 0-1 0 0,0 1 1 0 0,0-1 0 0 0,1 0-1 0 0,-1 1 1 0 0,0-1 0 0 0,0 0 0 0 0,0 1-1 0 0,0 0 1 0 0,0-1 0 0 0,0 1-1 0 0,-1 0 1 0 0,1-1 0 0 0,0 1-1 0 0,0 0 1 0 0,0 0 0 0 0,-1 0-1 0 0,1-1 1 0 0,0 1 0 0 0,0 2 0 0 0,1 0-8 0 0,1 2 24 0 0,0 0 1 0 0,-1 0 0 0 0,1 0-1 0 0,-1 0 1 0 0,0 0-1 0 0,-1 0 1 0 0,1 1 0 0 0,-1-1-1 0 0,0 6 1 0 0,3 53 78 0 0,-4-50-115 0 0,1 20 10 0 0,-2-20 0 0 0,1 0 0 0 0,0 0 0 0 0,1-1 0 0 0,1 1 0 0 0,0 0 0 0 0,1-1 0 0 0,5 15 0 0 0,1-16 0 0 0,-7-10-70 0 0,0 0 1 0 0,1-1-1 0 0,-1 1 1 0 0,1-1-1 0 0,-1 0 1 0 0,1 0-1 0 0,0 0 0 0 0,-1 0 1 0 0,1 0-1 0 0,0 0 1 0 0,0-1-1 0 0,-1 1 0 0 0,1-1 1 0 0,0 0-1 0 0,0 0 1 0 0,0 0-1 0 0,0 0 0 0 0,-1-1 1 0 0,1 1-1 0 0,0-1 1 0 0,0 1-1 0 0,0-1 0 0 0,3-2 1 0 0,4-1-1752 0 0,0-1 0 0 0,0-1 0 0 0,-1 0 0 0 0,13-10 1 0 0,-20 15 1434 0 0,28-22-5470 0 0</inkml:trace>
</inkml:ink>
</file>

<file path=ppt/ink/ink2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1.8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61 0 18511 0 0,'0'0'3948'0'0,"1"3"-2887"0"0,15 34-381 0 0,2-2-1 0 0,41 64 0 0 0,-33-58-590 0 0,32 66-1 0 0,-48-79 4 0 0,0-1 0 0 0,-2 1 0 0 0,-1 0 0 0 0,-1 1 0 0 0,-1 0 0 0 0,-2 0 0 0 0,0 38 0 0 0,-4-19-26 0 0,-2 0-1 0 0,-3 0 1 0 0,-18 77 0 0 0,12-88 51 0 0,0-2 0 0 0,-29 55 0 0 0,39-87-95 0 0,-8 18 107 0 0,-2-1 0 0 0,-1-1-1 0 0,0 0 1 0 0,-2 0 0 0 0,0-2 0 0 0,-1 0-1 0 0,0 0 1 0 0,-23 16 0 0 0,36-31-474 0 0,1 0 1 0 0,-1 0-1 0 0,1-1 1 0 0,-1 1-1 0 0,1-1 1 0 0,-1 1-1 0 0,0-1 1 0 0,0 0-1 0 0,0 0 1 0 0,0 0-1 0 0,0-1 1 0 0,-5 2-1 0 0</inkml:trace>
</inkml:ink>
</file>

<file path=ppt/ink/ink2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29.7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564 503 17191 0 0,'0'0'1558'0'0,"0"0"-1551"0"0,0 0 1 0 0,1 0 0 0 0,-1 0 0 0 0,0 0 0 0 0,0 0 0 0 0,0 0 0 0 0,0 0-1 0 0,1 0 1 0 0,-1 0 0 0 0,0 0 0 0 0,0 0 0 0 0,0 0 0 0 0,1 0 0 0 0,-1 0-1 0 0,0 0 1 0 0,0 0 0 0 0,0 0 0 0 0,1 0 0 0 0,-1 0 0 0 0,0 0 0 0 0,0 0 0 0 0,0 0-1 0 0,0 0 1 0 0,1 0 0 0 0,-1-1 0 0 0,0 1 0 0 0,0 0 0 0 0,0 0 0 0 0,0 0-1 0 0,1 0 1 0 0,-1 0 0 0 0,0 0 0 0 0,0-1 0 0 0,0 1 0 0 0,0 0 0 0 0,0 0-1 0 0,0 0 1 0 0,1-1 0 0 0,3-3 66 0 0,-1 0-1 0 0,1-1 1 0 0,-1 1-1 0 0,1-1 1 0 0,-1 0 0 0 0,3-7-1 0 0,14-37 1386 0 0,-14 34-1109 0 0,5-13-457 0 0,-2-1-1 0 0,-1-1 1 0 0,-1 0-1 0 0,-1 0 1 0 0,-2 0-1 0 0,-1 0 1 0 0,-2-53-1 0 0,-1 73-26 0 0,-1 0-1 0 0,0 0 0 0 0,-1 0 1 0 0,-1 0-1 0 0,-3-12 0 0 0,6 20 137 0 0,-1 1-1 0 0,0-1 1 0 0,1 0-1 0 0,-1 0 1 0 0,0 0-1 0 0,0 0 0 0 0,0 1 1 0 0,0-1-1 0 0,-1 1 1 0 0,1-1-1 0 0,0 1 1 0 0,-1-1-1 0 0,1 1 1 0 0,-1-1-1 0 0,1 1 0 0 0,-1 0 1 0 0,0 0-1 0 0,1 0 1 0 0,-1 0-1 0 0,0 0 1 0 0,0 0-1 0 0,0 1 1 0 0,0-1-1 0 0,0 1 0 0 0,0-1 1 0 0,0 1-1 0 0,0 0 1 0 0,0-1-1 0 0,0 1 1 0 0,0 0-1 0 0,0 0 1 0 0,0 1-1 0 0,-2-1 1 0 0,-4 2 66 0 0,0 1 0 0 0,1 0 0 0 0,0 0 1 0 0,0 0-1 0 0,0 1 0 0 0,0 0 1 0 0,-8 6-1 0 0,-43 39 315 0 0,51-44-338 0 0,-13 15 87 0 0,0 1 0 0 0,1 0-1 0 0,-17 27 1 0 0,-44 74 244 0 0,78-118-364 0 0,-54 92 347 0 0,4 3 0 0 0,-56 150 0 0 0,90-200-282 0 0,2 0 1 0 0,2 1-1 0 0,3 1 0 0 0,2 0 1 0 0,-4 64-1 0 0,13-107-90 0 0,-1 0 1 0 0,2 0-1 0 0,-1 0 0 0 0,1 0 0 0 0,1 0 0 0 0,-1 0 1 0 0,1 0-1 0 0,0 0 0 0 0,6 11 0 0 0,-6-16 6 0 0,0 1 0 0 0,0-1-1 0 0,0 0 1 0 0,1 1 0 0 0,0-1 0 0 0,-1 0-1 0 0,1-1 1 0 0,0 1 0 0 0,0 0 0 0 0,1-1 0 0 0,-1 0-1 0 0,1 1 1 0 0,-1-1 0 0 0,1-1 0 0 0,-1 1-1 0 0,1 0 1 0 0,0-1 0 0 0,0 0 0 0 0,0 0-1 0 0,6 1 1 0 0,7 0 1 0 0,0-1 0 0 0,0-1 0 0 0,0 0 0 0 0,0-1 0 0 0,0-1 0 0 0,0 0 0 0 0,0-1-1 0 0,30-11 1 0 0,-6-1-13 0 0,0-2 0 0 0,47-27 0 0 0,-54 25-432 0 0,32-25 1 0 0,-4-4-5226 0 0,-13 8-1299 0 0</inkml:trace>
</inkml:ink>
</file>

<file path=ppt/ink/ink2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0.1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509 1 4143 0 0,'0'2'191'0'0,"-1"1"-183"0"0,1 0-1 0 0,-1-1 0 0 0,0 1 1 0 0,0 0-1 0 0,0 0 1 0 0,-1-1-1 0 0,1 1 1 0 0,-1-1-1 0 0,1 1 1 0 0,-4 3-1 0 0,-25 25 1948 0 0,5-5 4849 0 0,-176 227 4284 0 0,157-193-11088 0 0,2 3 0 0 0,3 1 0 0 0,-31 71 0 0 0,62-119-108 0 0,1 1 0 0 0,1 0 0 0 0,0 0 0 0 0,1 0 0 0 0,-4 34 0 0 0,9-50 101 0 0,-1 1-1 0 0,1-1 1 0 0,0 1 0 0 0,0-1-1 0 0,0 1 1 0 0,0-1-1 0 0,1 1 1 0 0,-1-1 0 0 0,0 1-1 0 0,1-1 1 0 0,-1 1-1 0 0,1-1 1 0 0,-1 1 0 0 0,1-1-1 0 0,0 1 1 0 0,-1-1-1 0 0,1 0 1 0 0,0 0 0 0 0,0 1-1 0 0,0-1 1 0 0,0 0-1 0 0,0 0 1 0 0,0 0 0 0 0,0 0-1 0 0,1 0 1 0 0,-1 0-1 0 0,0 0 1 0 0,1 0 0 0 0,-1-1-1 0 0,0 1 1 0 0,1 0 0 0 0,1 0-1 0 0,1 0-3 0 0,0-1 1 0 0,-1 1-1 0 0,1-1 0 0 0,0 0 0 0 0,0 0 1 0 0,-1 0-1 0 0,1 0 0 0 0,0-1 0 0 0,0 1 0 0 0,-1-1 1 0 0,1 0-1 0 0,4-2 0 0 0,8-4 21 0 0,1-1-1 0 0,-1 0 1 0 0,-1-1-1 0 0,1-1 1 0 0,22-20-1 0 0,63-66 66 0 0,-101 96-75 0 0,30-33-135 0 0,-1-1 0 0 0,-2-2 0 0 0,32-57 0 0 0,-48 75-17 0 0,-2-1-1 0 0,0-1 1 0 0,-1 1 0 0 0,-1-1-1 0 0,5-24 1 0 0,-9 31 68 0 0,-1 0 0 0 0,0 1 1 0 0,-1-1-1 0 0,0 0 1 0 0,-1 0-1 0 0,-1 0 0 0 0,0 0 1 0 0,0 0-1 0 0,-6-19 1 0 0,6 28 131 0 0,0 1 1 0 0,-1-1 0 0 0,1 0 0 0 0,-1 1 0 0 0,0-1 0 0 0,0 1 0 0 0,0-1 0 0 0,-1 1 0 0 0,1 0 0 0 0,-1 0 0 0 0,0 0 0 0 0,1 0-1 0 0,-1 0 1 0 0,-1 1 0 0 0,1-1 0 0 0,0 1 0 0 0,-1 0 0 0 0,1 0 0 0 0,-6-2 0 0 0,3 2 130 0 0,0 0-1 0 0,0 1 1 0 0,0 0 0 0 0,0 0-1 0 0,0 0 1 0 0,0 1 0 0 0,-1 0-1 0 0,1 0 1 0 0,0 0 0 0 0,0 1-1 0 0,0 0 1 0 0,-7 2 0 0 0,-47 15 1147 0 0,32-5-2716 0 0,3 5-5426 0 0,15-9-711 0 0</inkml:trace>
</inkml:ink>
</file>

<file path=ppt/ink/ink2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0.5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181 38 4143 0 0,'-2'15'82'0'0,"-1"0"0"0"0,0 0-1 0 0,-1 0 1 0 0,-7 19-1 0 0,6-22 430 0 0,-6 23-1 0 0,-2 39 13634 0 0,5-27-7140 0 0,2-16-6690 0 0,-10 43-126 0 0,-9 32 85 0 0,21-92-251 0 0,-1-1-1 0 0,-1 1 0 0 0,0-1 0 0 0,0 0 1 0 0,-13 18-1 0 0,16-27-28 0 0,3-2 11 0 0,-1-1-1 0 0,0 1 0 0 0,1-1 0 0 0,-1 0 1 0 0,0 1-1 0 0,0-1 0 0 0,0 0 1 0 0,0 0-1 0 0,0 0 0 0 0,0 1 0 0 0,-1-1 1 0 0,0 1-1 0 0,2-2 8 0 0,0 0 1 0 0,0 0-1 0 0,-1 0 0 0 0,1 1 1 0 0,0-1-1 0 0,0 0 1 0 0,0 0-1 0 0,0 0 0 0 0,0 1 1 0 0,-1-1-1 0 0,1 0 0 0 0,0 0 1 0 0,0 0-1 0 0,0 0 0 0 0,-1 1 1 0 0,1-1-1 0 0,0 0 0 0 0,0 0 1 0 0,0 0-1 0 0,-1 0 0 0 0,1 0 1 0 0,0 0-1 0 0,0 0 0 0 0,-1 0 1 0 0,1 0-1 0 0,0 1 1 0 0,0-1-1 0 0,-1 0 0 0 0,1 0 1 0 0,0 0-1 0 0,0-1 0 0 0,-1 1 1 0 0,1 0-1 0 0,0 0 0 0 0,0 0 1 0 0,0 0-1 0 0,-1 0 0 0 0,1 0 1 0 0,0 0-1 0 0,0 0 0 0 0,-1 0 1 0 0,1 0-1 0 0,0-1 0 0 0,0 1 1 0 0,0 0-1 0 0,-1 0 0 0 0,1 0 1 0 0,0 0-1 0 0,0-1 1 0 0,0 1-1 0 0,0 0 0 0 0,0 0 1 0 0,-1 0-1 0 0,1-1 0 0 0,0 1 1 0 0,0 0-1 0 0,0 0 0 0 0,0-1 1 0 0,0 1-1 0 0,0 0 0 0 0,0 0 1 0 0,0-1-1 0 0,0 1 0 0 0,0-19 266 0 0,3 7-268 0 0,1 0 0 0 0,0 1 0 0 0,1 0 0 0 0,0 0 0 0 0,10-16 0 0 0,39-50-265 0 0,-45 65 235 0 0,83-110-766 0 0,140-142-1 0 0,-227 257 780 0 0,2 1-1 0 0,-1 0 0 0 0,1 1 0 0 0,0-1 0 0 0,0 1 0 0 0,0 1 1 0 0,12-7-1 0 0,-18 11 26 0 0,0 0 1 0 0,-1 0-1 0 0,1-1 0 0 0,-1 1 1 0 0,1 0-1 0 0,-1 0 1 0 0,1 0-1 0 0,-1 0 1 0 0,1 0-1 0 0,-1 0 0 0 0,1 0 1 0 0,-1 0-1 0 0,1 1 1 0 0,0-1-1 0 0,-1 0 1 0 0,1 0-1 0 0,-1 0 1 0 0,1 0-1 0 0,-1 1 0 0 0,1-1 1 0 0,-1 0-1 0 0,0 1 1 0 0,1-1-1 0 0,-1 0 1 0 0,1 1-1 0 0,-1-1 0 0 0,0 0 1 0 0,1 1-1 0 0,0 0 1 0 0,5 13 248 0 0,-5-8-183 0 0,0 1 0 0 0,0-1 0 0 0,-1 1 0 0 0,1 0 0 0 0,-1-1 0 0 0,-1 1 0 0 0,1 0 0 0 0,-3 10 0 0 0,-18 56 378 0 0,10-42-297 0 0,-10 37-44 0 0,3-12 20 0 0,1 1 0 0 0,-8 65 0 0 0,24-118-169 0 0,1 0-1 0 0,-1 1 0 0 0,1-1 1 0 0,0 0-1 0 0,0 0 1 0 0,1 1-1 0 0,-1-1 1 0 0,1 0-1 0 0,0 0 1 0 0,0 0-1 0 0,0 1 1 0 0,4 5-1 0 0,-4-8 11 0 0,1 0 0 0 0,-1 0 0 0 0,0 0 0 0 0,1-1 0 0 0,0 1 0 0 0,-1-1 0 0 0,1 1-1 0 0,0-1 1 0 0,0 0 0 0 0,0 0 0 0 0,0 0 0 0 0,0 0 0 0 0,0 0 0 0 0,0 0 0 0 0,0 0 0 0 0,0 0 0 0 0,0-1 0 0 0,1 1 0 0 0,-1-1 0 0 0,0 0-1 0 0,0 0 1 0 0,1 0 0 0 0,-1 0 0 0 0,0 0 0 0 0,4-1 0 0 0,7-1-100 0 0,-1 0 1 0 0,1-1-1 0 0,-1-1 0 0 0,1 0 0 0 0,-1 0 1 0 0,19-11-1 0 0,66-44-1232 0 0,-95 58 1306 0 0,170-123-3935 0 0,-116 74 1483 0 0</inkml:trace>
</inkml:ink>
</file>

<file path=ppt/ink/ink2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1.0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683 0 16991 0 0,'-27'47'1555'0'0,"19"-33"-1289"0"0,-1 0 0 0 0,2 1 0 0 0,-10 25 0 0 0,3 20 3592 0 0,13-58-3295 0 0,-3 11 536 0 0,3-12-1017 0 0,1 0 0 0 0,0 1 0 0 0,0-1 0 0 0,-1 0 0 0 0,1 0 0 0 0,-1 0 0 0 0,1 0 0 0 0,-1 0 0 0 0,1 0-1 0 0,-1 0 1 0 0,0 0 0 0 0,1 0 0 0 0,-1 0 0 0 0,0 0 0 0 0,0 0 0 0 0,0 0 0 0 0,0 0 0 0 0,0-1 0 0 0,0 1 0 0 0,-1 1 0 0 0,-76 28 1506 0 0,-23 11-964 0 0,63-24-525 0 0,15-7-10 0 0,0 1 0 0 0,1 0 0 0 0,0 2 0 0 0,-21 16 0 0 0,41-26-93 0 0,-1-1-1 0 0,1 1 1 0 0,0-1-1 0 0,0 1 1 0 0,0 0 0 0 0,0 0-1 0 0,0 0 1 0 0,0 0-1 0 0,-1 6 1 0 0,3-7-41 0 0,0-1 0 0 0,0 1 1 0 0,0-1-1 0 0,0 1 0 0 0,1-1 0 0 0,-1 1 0 0 0,1-1 0 0 0,-1 1 0 0 0,1-1 1 0 0,-1 1-1 0 0,1-1 0 0 0,0 0 0 0 0,0 0 0 0 0,-1 1 0 0 0,1-1 1 0 0,0 0-1 0 0,0 0 0 0 0,2 2 0 0 0,1 0-64 0 0,1 1 1 0 0,-1-1-1 0 0,1 0 0 0 0,0 0 1 0 0,0-1-1 0 0,0 1 0 0 0,0-1 0 0 0,0 0 1 0 0,1-1-1 0 0,-1 1 0 0 0,1-1 1 0 0,8 1-1 0 0,4 0-125 0 0,0-1-1 0 0,29-2 1 0 0,48-9 131 0 0,-54 5 192 0 0,1 2 0 0 0,48 1 0 0 0,-78 3 60 0 0,-5-1 22 0 0,-1 1 0 0 0,1-1 0 0 0,11 4 0 0 0,-18-4-124 0 0,1 1-1 0 0,0-1 1 0 0,0 1-1 0 0,0 0 0 0 0,-1-1 1 0 0,1 1-1 0 0,0 0 0 0 0,-1 0 1 0 0,1 0-1 0 0,0-1 1 0 0,-1 1-1 0 0,1 0 0 0 0,-1 0 1 0 0,0 0-1 0 0,1 0 1 0 0,-1 0-1 0 0,0 0 0 0 0,1 0 1 0 0,-1 0-1 0 0,0 0 0 0 0,0 0 1 0 0,0 0-1 0 0,0 0 1 0 0,0 0-1 0 0,0 0 0 0 0,0 0 1 0 0,0 0-1 0 0,0 0 1 0 0,-1 0-1 0 0,1 0 0 0 0,0 0 1 0 0,-1 2-1 0 0,-3 1 42 0 0,0 1-1 0 0,0-1 0 0 0,0 0 1 0 0,-1 0-1 0 0,1 0 1 0 0,-1-1-1 0 0,0 1 1 0 0,0-1-1 0 0,-5 2 1 0 0,-8 6 62 0 0,-213 133 61 0 0,144-93-213 0 0,-192 99-88 0 0,277-149 49 0 0,0 0-1 0 0,0 0 1 0 0,0 0 0 0 0,0 0-1 0 0,0-1 1 0 0,0 1 0 0 0,0-1-1 0 0,-1 1 1 0 0,1-1 0 0 0,0 0-1 0 0,0 0 1 0 0,-1 0 0 0 0,1 0-1 0 0,-3 0 1 0 0,5 0 6 0 0,-1-1 0 0 0,1 1 0 0 0,0 0-1 0 0,-1-1 1 0 0,1 1 0 0 0,0 0 0 0 0,-1-1 0 0 0,1 1 0 0 0,0 0 0 0 0,0-1-1 0 0,-1 1 1 0 0,1-1 0 0 0,0 1 0 0 0,0-1 0 0 0,0 1 0 0 0,0 0 0 0 0,0-1-1 0 0,0 1 1 0 0,0-1 0 0 0,0 1 0 0 0,0-1 0 0 0,0 1 0 0 0,0-1 0 0 0,0 1-1 0 0,0 0 1 0 0,0-1 0 0 0,0 1 0 0 0,0-1 0 0 0,0 1 0 0 0,1-1 0 0 0,3-13-647 0 0,3 2 83 0 0,0 0-1 0 0,1 0 1 0 0,13-16-1 0 0,-4 7-395 0 0,14-20-830 0 0,5-1-50 0 0</inkml:trace>
</inkml:ink>
</file>

<file path=ppt/ink/ink2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1.3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190 406 17967 0 0,'-11'26'1299'0'0,"1"0"1"0"0,1 1-1 0 0,-7 42 0 0 0,-11 30 4844 0 0,-6 0-5695 0 0,-42 118-1893 0 0,67-187 459 0 0,7-27 445 0 0,4-7-1638 0 0,24-36-1490 0 0,-9 10-4051 0 0</inkml:trace>
  <inkml:trace contextRef="#ctx0" brushRef="#br0" timeOffset="1">519 1 13359 0 0,'0'0'1424'0'0,"-9"9"-1424"0"0,6 6 2848 0 0,4-2 3984 0 0,11 7-3344 0 0,3 1-4400 0 0,5-5-880 0 0,4-2-184 0 0</inkml:trace>
</inkml:ink>
</file>

<file path=ppt/ink/ink2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2.4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618 821 23039 0 0,'-10'4'622'0'0,"0"0"0"0"0,0 0 0 0 0,-11 8-1 0 0,-1 0 716 0 0,18-10-789 0 0,1-1 0 0 0,-1 0 0 0 0,0 0 0 0 0,1 0 0 0 0,-6 0 0 0 0,-12 4 891 0 0,18-4-1515 0 0,0 0 0 0 0,1-1 0 0 0,-1 1 0 0 0,0-1 0 0 0,1 0 0 0 0,-1 0 0 0 0,0 0 0 0 0,1 0 0 0 0,-1 0 0 0 0,1-1 0 0 0,-1 1 0 0 0,0-1 0 0 0,1 1 0 0 0,-1-1 0 0 0,1 0 0 0 0,-1 0 0 0 0,1 0 0 0 0,-1-1 0 0 0,-1-1 0 0 0,0 2-139 0 0,0 0 0 0 0,0 0 1 0 0,-1 0-1 0 0,1 0 1 0 0,0 1-1 0 0,0 0 0 0 0,0-1 1 0 0,0 2-1 0 0,-1-1 0 0 0,-4 1 1 0 0,-5 0-243 0 0,6-1 348 0 0,1 1 0 0 0,0 0 0 0 0,-1 0 0 0 0,1 1 0 0 0,0 0 0 0 0,0 0-1 0 0,0 1 1 0 0,0 0 0 0 0,1 0 0 0 0,-1 0 0 0 0,1 1 0 0 0,-8 6-1 0 0,-7 6 325 0 0,1 1 0 0 0,-19 22 0 0 0,23-23-133 0 0,-6 7 94 0 0,1 0 0 0 0,1 1 0 0 0,2 1 0 0 0,0 1 0 0 0,2 0-1 0 0,0 2 1 0 0,-18 47 0 0 0,29-61 25 0 0,-6 28 0 0 0,10-37-149 0 0,0 0 0 0 0,1 1 1 0 0,-1-1-1 0 0,1 0 0 0 0,0 0 0 0 0,1 1 1 0 0,-1-1-1 0 0,3 9 0 0 0,-3-13-40 0 0,1 0-1 0 0,-1 0 1 0 0,0 0 0 0 0,1 0 0 0 0,-1 0-1 0 0,1 0 1 0 0,-1 0 0 0 0,1 0-1 0 0,0-1 1 0 0,-1 1 0 0 0,1 0-1 0 0,0 0 1 0 0,1 1-6 0 0,0-1-1 0 0,0 0 0 0 0,0 0 1 0 0,0 0-1 0 0,0 0 1 0 0,0 0-1 0 0,0 0 1 0 0,1 0-1 0 0,-1-1 1 0 0,0 1-1 0 0,0-1 1 0 0,1 0-1 0 0,-1 0 0 0 0,3 0 1 0 0,0 0-4 0 0,0-1 0 0 0,0 1 0 0 0,-1-1 1 0 0,1 0-1 0 0,0-1 0 0 0,6-2 0 0 0,2-2-8 0 0,-1-1 0 0 0,1-1-1 0 0,17-13 1 0 0,114-107-403 0 0,-123 107 354 0 0,28-27-288 0 0,49-63-1 0 0,-73 80 148 0 0,-3-2 0 0 0,0 0 0 0 0,25-53 0 0 0,85-254 128 0 0,-30-10 1318 0 0,-75 218-137 0 0,-26 131-614 0 0,-4 5-237 0 0,-41 90 308 0 0,12-24-325 0 0,-104 245-232 0 0,68-90 142 0 0,52-158-628 0 0,-11 96-1 0 0,26-146 299 0 0,0 0-1 0 0,1 0 0 0 0,0 0 0 0 0,2 0 0 0 0,0 0 1 0 0,1-1-1 0 0,6 24 0 0 0,-6-31 114 0 0,0-1-1 0 0,1 1 1 0 0,0-1 0 0 0,0 0-1 0 0,0-1 1 0 0,1 1 0 0 0,0-1-1 0 0,1 0 1 0 0,-1 0-1 0 0,2 0 1 0 0,-1-1 0 0 0,1 0-1 0 0,-1 0 1 0 0,2 0 0 0 0,11 6-1 0 0,-12-9 4 0 0,1 0-1 0 0,-1 0 0 0 0,1-1 0 0 0,0 0 0 0 0,-1 0 1 0 0,1-1-1 0 0,0 0 0 0 0,0 0 0 0 0,0-1 0 0 0,0 0 1 0 0,0 0-1 0 0,0-1 0 0 0,0 0 0 0 0,0-1 0 0 0,15-4 1 0 0,-4 0-134 0 0,0-1 1 0 0,-1-1 0 0 0,0-1 0 0 0,0 0 0 0 0,20-15 0 0 0,-12 5-398 0 0,0-1 0 0 0,-1-1-1 0 0,-1-1 1 0 0,35-44 0 0 0,-44 47 253 0 0,-1 0 0 0 0,-1-2-1 0 0,0 1 1 0 0,-2-1 0 0 0,-1-1-1 0 0,0 0 1 0 0,6-25 0 0 0,-9 18 356 0 0,-9 25 2848 0 0,2 3-2809 0 0,-1 1-1 0 0,1 0 0 0 0,0 0 0 0 0,0-1 0 0 0,0 1 0 0 0,0 0 1 0 0,0 0-1 0 0,0 0 0 0 0,0-1 0 0 0,-1 1 0 0 0,1 0 0 0 0,0 0 1 0 0,0 0-1 0 0,0-1 0 0 0,-1 1 0 0 0,1 0 0 0 0,0 0 1 0 0,0 0-1 0 0,0 0 0 0 0,-1 0 0 0 0,1 0 0 0 0,0 0 0 0 0,0-1 1 0 0,-1 1-1 0 0,1 0 0 0 0,0 0 0 0 0,0 0 0 0 0,-1 0 0 0 0,1 0 1 0 0,0 0-1 0 0,0 0 0 0 0,-1 0 0 0 0,1 0 0 0 0,0 0 1 0 0,0 0-1 0 0,0 1 0 0 0,-1-1 0 0 0,1 0 0 0 0,0 0 0 0 0,0 0 1 0 0,-1 0-1 0 0,1 0 0 0 0,0 0 0 0 0,0 0 0 0 0,0 1 1 0 0,-1-1-1 0 0,1 0 0 0 0,0 0 0 0 0,0 0 0 0 0,0 1 0 0 0,-10 11 761 0 0,1 0-1 0 0,1 1 0 0 0,-9 19 1 0 0,15-26-767 0 0,-1 0 1 0 0,1 0 0 0 0,0 1-1 0 0,1-1 1 0 0,-1 1-1 0 0,0 8 1 0 0,2-13-66 0 0,0 0 0 0 0,0 0 0 0 0,0 0 0 0 0,0 0 0 0 0,0 0 0 0 0,0 1 0 0 0,0-1 0 0 0,1 0 0 0 0,-1 0 0 0 0,1 0 0 0 0,0 0 0 0 0,-1 0 0 0 0,1 0 0 0 0,0-1 0 0 0,0 1 0 0 0,0 0 0 0 0,0 0 0 0 0,1 0 0 0 0,-1-1 0 0 0,0 1 0 0 0,1-1 0 0 0,-1 1 0 0 0,3 1 0 0 0,0-1-60 0 0,0 0 1 0 0,0 0-1 0 0,0 0 0 0 0,0-1 0 0 0,0 1 1 0 0,1-1-1 0 0,-1 0 0 0 0,0 0 0 0 0,1-1 1 0 0,-1 1-1 0 0,1-1 0 0 0,-1 0 0 0 0,6-1 1 0 0,-3 0 22 0 0,1 0 1 0 0,-1-1-1 0 0,0 0 1 0 0,0 0-1 0 0,-1-1 1 0 0,1 0-1 0 0,9-5 1 0 0,-1-2 61 0 0,0-1 1 0 0,-1 0-1 0 0,0 0 0 0 0,-1-2 1 0 0,20-22-1 0 0,-29 30 19 0 0,-1 0 0 0 0,1 0 0 0 0,-1 0-1 0 0,0 0 1 0 0,0-1 0 0 0,-1 0 0 0 0,0 0 0 0 0,0 1 0 0 0,0-1-1 0 0,0 0 1 0 0,-1 0 0 0 0,0-1 0 0 0,-1 1 0 0 0,1-7 0 0 0,-1 5 43 0 0,-1-1 0 0 0,0 1 0 0 0,0 0 0 0 0,-1 0 0 0 0,0 0 0 0 0,0 0 0 0 0,-1 0 0 0 0,0 0 1 0 0,-8-14-1 0 0,10 19-40 0 0,-1 0 0 0 0,0 1 0 0 0,0-1 0 0 0,0 1 1 0 0,0-1-1 0 0,0 1 0 0 0,0 0 0 0 0,-1 0 0 0 0,1 0 1 0 0,-1 0-1 0 0,1 0 0 0 0,-1 0 0 0 0,0 1 0 0 0,0 0 1 0 0,0-1-1 0 0,-3 0 0 0 0,2 1 23 0 0,0 0-1 0 0,0 1 1 0 0,0-1-1 0 0,-1 1 1 0 0,1 0 0 0 0,0 0-1 0 0,0 0 1 0 0,0 1-1 0 0,-1 0 1 0 0,-7 2 0 0 0,3 0 27 0 0,0 1 0 0 0,0 0 0 0 0,0 0 0 0 0,0 1 1 0 0,1 0-1 0 0,-1 1 0 0 0,1 0 0 0 0,1 0 0 0 0,-12 12 1 0 0,-4 9 128 0 0,-36 58 1 0 0,42-59-197 0 0,11-16-19 0 0,1 0 0 0 0,-1 0-1 0 0,2 1 1 0 0,-1 0 0 0 0,2 0 0 0 0,-1 0-1 0 0,1 0 1 0 0,1 0 0 0 0,0 1 0 0 0,1-1 0 0 0,0 1-1 0 0,1 13 1 0 0,1-16-86 0 0,-1 1 1 0 0,2 0-1 0 0,-1-1 0 0 0,2 1 0 0 0,-1-1 1 0 0,1 1-1 0 0,0-1 0 0 0,1 0 0 0 0,0 0 0 0 0,1-1 1 0 0,0 1-1 0 0,0-1 0 0 0,1 0 0 0 0,11 13 1 0 0,-10-15-145 0 0,1 0 0 0 0,-1 0 0 0 0,1-1 0 0 0,0 0 1 0 0,0 0-1 0 0,1-1 0 0 0,-1 0 0 0 0,1-1 0 0 0,0 0 1 0 0,0 0-1 0 0,0-1 0 0 0,0 0 0 0 0,1 0 0 0 0,-1-1 1 0 0,14 0-1 0 0,9-2-120 0 0,-1 0 0 0 0,1-2 0 0 0,38-9-1 0 0,-6-1-218 0 0,0-3-1 0 0,-1-3 0 0 0,-1-2 0 0 0,-1-4 0 0 0,-1-2 0 0 0,-2-2 0 0 0,0-3 0 0 0,-3-3 0 0 0,96-76 0 0 0,-124 86 143 0 0,0-2-1 0 0,-2 0 1 0 0,0-1-1 0 0,-3-2 1 0 0,0 0-1 0 0,17-34 1 0 0,-32 52 338 0 0,-2 0-1 0 0,7-16 1 0 0,-11 24 140 0 0,0 0 0 0 0,0 0 0 0 0,0 0 0 0 0,0 0-1 0 0,-1 0 1 0 0,1 0 0 0 0,-1 0 0 0 0,0 0 0 0 0,0 0 0 0 0,-1 0-1 0 0,-1-6 1 0 0,2 9 15 0 0,0 0 0 0 0,-1 0 0 0 0,1 0 0 0 0,0 0 0 0 0,-1 0 0 0 0,1 0 0 0 0,-1 0 0 0 0,0 0 0 0 0,1 0 0 0 0,-1 0 0 0 0,0 0 0 0 0,0 1 0 0 0,0-1 0 0 0,1 0 0 0 0,-1 0 0 0 0,0 1 0 0 0,0-1 0 0 0,0 0 0 0 0,0 1 0 0 0,0-1 0 0 0,0 1 0 0 0,0 0 0 0 0,0-1 0 0 0,-1 1 0 0 0,1 0-1 0 0,0-1 1 0 0,0 1 0 0 0,0 0 0 0 0,0 0 0 0 0,0 0 0 0 0,-1 0 0 0 0,1 0 0 0 0,0 0 0 0 0,0 1 0 0 0,0-1 0 0 0,-2 1 0 0 0,-3 0 490 0 0,-1 1 0 0 0,1 1-1 0 0,0-1 1 0 0,-11 7 0 0 0,-7 5 338 0 0,1 1 0 0 0,0 1 0 0 0,1 1 0 0 0,-27 28 0 0 0,-69 89 497 0 0,75-76-943 0 0,-64 112 0 0 0,-11 76-228 0 0,111-230-270 0 0,0 0 0 0 0,1 1 0 0 0,1 0 0 0 0,0 0 0 0 0,1 1 0 0 0,-2 32 0 0 0,17-54 1152 0 0,-6 1-936 0 0,0 0-1 0 0,-1 0 1 0 0,1-1-1 0 0,-1 0 1 0 0,1 1-1 0 0,6-10 1 0 0,21-30 302 0 0,-28 37-388 0 0,132-222 591 0 0,-70 111-504 0 0,96-150-618 0 0,-112 193 161 0 0,88-101 0 0 0,-111 146-3 0 0,34-29 0 0 0,-48 47 176 0 0,1 1-1 0 0,0 0 1 0 0,0 0-1 0 0,1 2 1 0 0,18-8-1 0 0,-26 13 96 0 0,1 0 0 0 0,0 1-1 0 0,0 0 1 0 0,0 1 0 0 0,1 0-1 0 0,-1 0 1 0 0,0 1 0 0 0,0 0 0 0 0,1 0-1 0 0,-1 1 1 0 0,0 0 0 0 0,13 3-1 0 0,-4 1-1170 0 0,23 9 0 0 0,14 10-6234 0 0,-46-21 5735 0 0,27 14-4640 0 0</inkml:trace>
</inkml:ink>
</file>

<file path=ppt/ink/ink2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4.1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2759 0 0,'1'2'8031'0'0,"12"24"2512"0"0,-9-19-10033 0 0,0-1 1 0 0,-1 1-1 0 0,0 0 0 0 0,0 0 0 0 0,0 1 0 0 0,-1-1 0 0 0,2 14 0 0 0,-3 153 2059 0 0,-3-78-2077 0 0,-25 514-51 0 0,26-601-457 0 0,-7 115 95 0 0,8-105-142 0 0,1 0 0 0 0,0 0-1 0 0,2-1 1 0 0,6 28 0 0 0,-8-44-205 0 0,8-10-2881 0 0,-5 2 2242 0 0,1 0 1 0 0,-1 0 0 0 0,0 0-1 0 0,-1-1 1 0 0,1 0-1 0 0,2-8 1 0 0,0 1-341 0 0,6-12-976 0 0</inkml:trace>
</inkml:ink>
</file>

<file path=ppt/ink/ink2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4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 0 13359 0 0,'0'0'1027'0'0,"0"3"-670"0"0,3 25 5058 0 0,3 20 748 0 0,-1 17-4128 0 0,-5-39-2067 0 0,0 0 0 0 0,-5 30 0 0 0,-21 82 198 0 0,-2 10-41 0 0,26-136-126 0 0,2-8 9 0 0,-1 1-1 0 0,0 0 1 0 0,1-1-1 0 0,0 1 1 0 0,0 0-1 0 0,1 0 1 0 0,-1-1 0 0 0,1 1-1 0 0,2 7 1 0 0,-1-9 34 0 0,-2-2-43 0 0,0-1 0 0 0,1 1 0 0 0,-1-1 0 0 0,0 0-1 0 0,1 1 1 0 0,-1-1 0 0 0,1 0 0 0 0,-1 1-1 0 0,1-1 1 0 0,-1 0 0 0 0,0 1 0 0 0,1-1 0 0 0,-1 0-1 0 0,1 0 1 0 0,-1 0 0 0 0,1 1 0 0 0,-1-1-1 0 0,1 0 1 0 0,-1 0 0 0 0,1 0 0 0 0,-1 0 0 0 0,1 0-1 0 0,0 0 1 0 0,-1 0 0 0 0,1 0 0 0 0,-1 0-1 0 0,1 0 1 0 0,-1-1 0 0 0,1 1 0 0 0,-1 0 0 0 0,1 0-1 0 0,-1 0 1 0 0,1 0 0 0 0,-1-1 0 0 0,0 1-1 0 0,1 0 1 0 0,-1-1 0 0 0,1 1 0 0 0,0-1 0 0 0,0 0-7 0 0,4-2-60 0 0,1-1-1 0 0,-1 0 0 0 0,1 0 0 0 0,-1-1 1 0 0,-1 0-1 0 0,1 0 0 0 0,-1 0 0 0 0,0 0 1 0 0,4-7-1 0 0,2-5-733 0 0,16-34 1 0 0,-2-14-2270 0 0,-11 21-3154 0 0,-2 2-1138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0.7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52 132 2303 0 0,'0'0'4635'0'0,"-1"-1"-3887"0"0,1 0-713 0 0,0 1 0 0 0,-1-1 0 0 0,1 1 0 0 0,0-1 0 0 0,-1 1 0 0 0,1 0-1 0 0,0-1 1 0 0,-1 1 0 0 0,1 0 0 0 0,0-1 0 0 0,-1 1 0 0 0,1 0 0 0 0,0-1 0 0 0,-1 1 0 0 0,1 0 0 0 0,-1 0-1 0 0,1 0 1 0 0,-1-1 0 0 0,1 1 0 0 0,0 0 0 0 0,-1 0 0 0 0,1 0 0 0 0,-1 0 0 0 0,1 0 0 0 0,-1 0 0 0 0,1 0 0 0 0,-6 1 4487 0 0,6-3-4426 0 0,1 0 0 0 0,-1 0-1 0 0,0 0 1 0 0,1-1 0 0 0,-1 1 0 0 0,1 0-1 0 0,0 1 1 0 0,-1-1 0 0 0,1 0-1 0 0,0 0 1 0 0,0 0 0 0 0,0 0 0 0 0,1 1-1 0 0,0-3 1 0 0,24-20 510 0 0,-9 10-88 0 0,-8 6-246 0 0,1 0 0 0 0,0 1 0 0 0,21-11 0 0 0,-23 14-120 0 0,-5 2-114 0 0,-1 1 0 0 0,1 0-1 0 0,-1 0 1 0 0,1 0 0 0 0,-1 0 0 0 0,1 0-1 0 0,0 0 1 0 0,0 1 0 0 0,-1-1 0 0 0,1 1-1 0 0,0 0 1 0 0,0 0 0 0 0,0 0 0 0 0,0 0-1 0 0,-1 0 1 0 0,1 0 0 0 0,0 1 0 0 0,0 0-1 0 0,-1-1 1 0 0,5 3 0 0 0,-4-2-32 0 0,0 1 0 0 0,0 0 0 0 0,-1 0 1 0 0,1 0-1 0 0,-1 1 0 0 0,1-1 0 0 0,-1 0 0 0 0,0 1 1 0 0,0 0-1 0 0,0-1 0 0 0,0 1 0 0 0,0 0 0 0 0,-1 0 0 0 0,1 0 1 0 0,-1 0-1 0 0,0 0 0 0 0,2 5 0 0 0,-1 4-6 0 0,1 0 0 0 0,-1 1 0 0 0,-1-1 0 0 0,0 0 0 0 0,-2 19 0 0 0,-1-1 0 0 0,-8 33 0 0 0,6-45 25 0 0,-1 0 0 0 0,-1 0 0 0 0,-1-1 0 0 0,-1 1 0 0 0,0-2 0 0 0,-1 1 0 0 0,-22 30 0 0 0,25-40 133 0 0,-1 0 0 0 0,0 0 1 0 0,0-1-1 0 0,-1 0 0 0 0,0 0 0 0 0,0-1 0 0 0,0 0 0 0 0,-1 0 0 0 0,0-1 0 0 0,0 0 0 0 0,-16 5 1 0 0,24-9-112 0 0,-1 1 0 0 0,0 0 0 0 0,0-1 0 0 0,0 0 0 0 0,0 1 0 0 0,0-1 0 0 0,0 0 1 0 0,0 0-1 0 0,0 0 0 0 0,0 0 0 0 0,0-1 0 0 0,0 1 0 0 0,0 0 0 0 0,0-1 1 0 0,0 1-1 0 0,0-1 0 0 0,0 0 0 0 0,0 0 0 0 0,1 0 0 0 0,-1 0 0 0 0,0 0 0 0 0,0 0 1 0 0,1 0-1 0 0,-1 0 0 0 0,1-1 0 0 0,-1 1 0 0 0,1-1 0 0 0,0 1 0 0 0,0-1 0 0 0,-1 1 1 0 0,1-1-1 0 0,0 0 0 0 0,0 0 0 0 0,0 1 0 0 0,1-1 0 0 0,-1 0 0 0 0,0 0 1 0 0,1 0-1 0 0,-1 0 0 0 0,1-2 0 0 0,-1 0-50 0 0,0 0 0 0 0,1 0 0 0 0,0-1 1 0 0,0 1-1 0 0,0 0 0 0 0,0 0 0 0 0,0 0 0 0 0,1 0 1 0 0,0 0-1 0 0,0 0 0 0 0,0 0 0 0 0,0 0 0 0 0,1 0 0 0 0,0 0 1 0 0,-1 1-1 0 0,1-1 0 0 0,1 1 0 0 0,-1-1 0 0 0,4-3 0 0 0,4 0-22 0 0,-6 5 2 0 0,-1 1 0 0 0,2-1-1 0 0,-1 1 1 0 0,0 0 0 0 0,0 1 0 0 0,0-1-1 0 0,0 1 1 0 0,0 0 0 0 0,1 0 0 0 0,-1 0-1 0 0,0 0 1 0 0,0 1 0 0 0,8 1 0 0 0,3 3-28 0 0,0 0 1 0 0,21 11-1 0 0,7 2 2 0 0,6 0-136 0 0,38 11-236 0 0,-72-25-346 0 0,-1-1 0 0 0,1-1-1 0 0,-1 0 1 0 0,17 0 0 0 0,-17-3-3489 0 0,0-5-1180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7.6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294 0 11255 0 0,'0'0'9992'0'0,"-8"9"-9257"0"0,-1 0-558 0 0,1 1 0 0 0,-12 20 0 0 0,-8 11-120 0 0,18-27-35 0 0,1 0 0 0 0,0 2 0 0 0,1-1 0 0 0,-6 19 0 0 0,-1-1-4 0 0,-16 39 24 0 0,4 0 0 0 0,2 2-1 0 0,4 1 1 0 0,-20 134 0 0 0,36-177-20 0 0,2 1 0 0 0,1 57-1 0 0,2-79-21 0 0,1 1 0 0 0,1-1-1 0 0,0 0 1 0 0,0 0-1 0 0,1-1 1 0 0,0 1-1 0 0,1 0 1 0 0,0-1-1 0 0,1 0 1 0 0,0 0 0 0 0,11 16-1 0 0,-12-22-11 0 0,0 0-1 0 0,0 0 1 0 0,0 0-1 0 0,0 0 1 0 0,1 0-1 0 0,0-1 1 0 0,0 0-1 0 0,0 0 1 0 0,0 0-1 0 0,0-1 1 0 0,1 1 0 0 0,-1-1-1 0 0,0-1 1 0 0,1 1-1 0 0,0-1 1 0 0,0 0-1 0 0,5 0 1 0 0,-1 0-175 0 0,-1-1 0 0 0,1 0 0 0 0,-1-1 1 0 0,1 0-1 0 0,-1-1 0 0 0,0 1 0 0 0,0-2 1 0 0,0 1-1 0 0,15-8 0 0 0,43-21-3637 0 0,-46 21 1084 0 0</inkml:trace>
</inkml:ink>
</file>

<file path=ppt/ink/ink3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4.8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16847 0 0,'0'0'1522'0'0,"2"2"-1250"0"0,2 4 248 0 0,0 0 0 0 0,0 0 0 0 0,-1 0 0 0 0,0 0 0 0 0,0 1 0 0 0,0-1 0 0 0,-1 1 0 0 0,3 13 0 0 0,0 6-487 0 0,1 29 0 0 0,1 7-1059 0 0,-4-45-4398 0 0,0-1-1858 0 0</inkml:trace>
</inkml:ink>
</file>

<file path=ppt/ink/ink3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5.2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144 456 20271 0 0,'-9'16'541'0'0,"-1"-1"0"0"0,0 1 0 0 0,-19 18 0 0 0,20-23-603 0 0,-16 23-1 0 0,16-19 1373 0 0,0 0 0 0 0,2 1 0 0 0,-1 0 0 0 0,2 0 0 0 0,-6 24 0 0 0,11-38-1540 0 0,1-1 181 0 0,0 0 0 0 0,0 0 0 0 0,0 0 0 0 0,0 0 0 0 0,0-1 0 0 0,0 1 0 0 0,1 0 0 0 0,-1 0 0 0 0,0 0 0 0 0,0-1-1 0 0,1 1 1 0 0,-1 0 0 0 0,0 0 0 0 0,1-1 0 0 0,-1 1 0 0 0,1 0 0 0 0,-1-1 0 0 0,1 1 0 0 0,-1 0 0 0 0,1-1 0 0 0,-1 1 0 0 0,1-1-1 0 0,0 1 1 0 0,-1-1 0 0 0,1 1 0 0 0,0-1 0 0 0,-1 1 0 0 0,1-1 0 0 0,0 0 0 0 0,0 1 0 0 0,0-1 0 0 0,6-1-53 0 0,-1 0 1 0 0,1 0-1 0 0,-1-1 1 0 0,0 0-1 0 0,1-1 1 0 0,-1 1-1 0 0,0-1 1 0 0,-1 0-1 0 0,1-1 1 0 0,0 1-1 0 0,-1-1 1 0 0,0 0-1 0 0,0 0 1 0 0,0-1-1 0 0,0 0 1 0 0,-1 0-1 0 0,4-5 1 0 0,-3 3 202 0 0,-1 0 1 0 0,0 0 0 0 0,0 0 0 0 0,-1 0-1 0 0,1-1 1 0 0,-2 1 0 0 0,1-1 0 0 0,-1 0-1 0 0,0 0 1 0 0,-1 0 0 0 0,0 0 0 0 0,0 0-1 0 0,-1-15 1 0 0,-3-17-23 0 0,4-48 1 0 0,0 73-161 0 0,1 0 1 0 0,1 0 0 0 0,0 1-1 0 0,1-1 1 0 0,0 1-1 0 0,11-23 1 0 0,-7 22-32 0 0,0 0-1 0 0,12-18 1 0 0,-17 29 100 0 0,1 0-1 0 0,-1 0 1 0 0,1 0 0 0 0,0 0-1 0 0,-1 0 1 0 0,2 1 0 0 0,-1 0-1 0 0,0 0 1 0 0,1 0-1 0 0,-1 0 1 0 0,7-2 0 0 0,-8 4 39 0 0,0 0-1 0 0,1 0 1 0 0,-1 1 0 0 0,1-1 0 0 0,-1 1 0 0 0,1-1-1 0 0,-1 1 1 0 0,5 1 0 0 0,7 2 70 0 0,-10-2-93 0 0,0 1 0 0 0,0 0 0 0 0,0 0 1 0 0,-1 1-1 0 0,1 0 0 0 0,-1-1 0 0 0,0 1 0 0 0,0 1 0 0 0,0-1 0 0 0,0 1 0 0 0,0-1 0 0 0,-1 1 0 0 0,5 6 0 0 0,-4-3-3 0 0,0-1 1 0 0,-1 1 0 0 0,0 0-1 0 0,0 0 1 0 0,0 0-1 0 0,-1 0 1 0 0,0 1 0 0 0,1 12-1 0 0,0 6 37 0 0,-2-1-1 0 0,-1 0 1 0 0,0 1-1 0 0,-6 27 1 0 0,-25 98 198 0 0,28-136 24 0 0,-2 25 0 0 0,3-23 108 0 0,2-17-362 0 0,0 1 0 0 0,0-1-1 0 0,0 0 1 0 0,0 1 0 0 0,0-1 0 0 0,0 0 0 0 0,0 1-1 0 0,0-1 1 0 0,0 0 0 0 0,0 1 0 0 0,0-1-1 0 0,0 0 1 0 0,0 1 0 0 0,0-1 0 0 0,0 0 0 0 0,0 0-1 0 0,0 1 1 0 0,0-1 0 0 0,0 0 0 0 0,1 1-1 0 0,-1-1 1 0 0,0 0 0 0 0,0 0 0 0 0,0 1 0 0 0,0-1-1 0 0,1 0 1 0 0,-1 0 0 0 0,0 1 0 0 0,0-1-1 0 0,1 0 1 0 0,-1 0 0 0 0,0 0 0 0 0,0 1 0 0 0,1-1-1 0 0,11-3 260 0 0,12-14 68 0 0,-24 17-333 0 0,19-18-2 0 0,-2-1 1 0 0,0 0-1 0 0,-1-1 1 0 0,21-35-1 0 0,-24 36-11 0 0,25-40-266 0 0,54-112 0 0 0,41-84-782 0 0,-110 224 930 0 0,-22 29 741 0 0,0 5-272 0 0,0 12-157 0 0,-1-1-1 0 0,-1 1 0 0 0,0-1 0 0 0,-4 19 1 0 0,0 5-61 0 0,-19 113 153 0 0,12-85-281 0 0,-4 87 0 0 0,15-142-26 0 0,1 1 1 0 0,0-1-1 0 0,1 0 0 0 0,1 0 1 0 0,0 0-1 0 0,6 20 1 0 0,-7-27 1 0 0,1 1 0 0 0,0-1 0 0 0,0 0 0 0 0,1 0 0 0 0,-1 0 1 0 0,1 0-1 0 0,0 0 0 0 0,0 0 0 0 0,0-1 0 0 0,1 0 1 0 0,-1 1-1 0 0,1-1 0 0 0,0 0 0 0 0,0-1 0 0 0,0 1 0 0 0,0-1 1 0 0,0 0-1 0 0,7 3 0 0 0,-6-4-123 0 0,0 1 0 0 0,1-1 1 0 0,-1 0-1 0 0,0 0 0 0 0,1-1 0 0 0,-1 0 0 0 0,0 0 1 0 0,1 0-1 0 0,-1-1 0 0 0,10-1 0 0 0,-4-1-866 0 0,1 0-1 0 0,0-1 0 0 0,18-9 1 0 0,12-11-7638 0 0</inkml:trace>
</inkml:ink>
</file>

<file path=ppt/ink/ink3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6.7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3679 0 0,'0'0'284'0'0,"0"2"263"0"0,0 15 9508 0 0,1 3-4841 0 0,0-6-4045 0 0,0 0-1 0 0,5 18 0 0 0,9 26-800 0 0,18 83 1486 0 0,-27-109-1460 0 0,-2 1 0 0 0,1 46-1 0 0,-5-68-393 0 0,-3 185 59 0 0,-1-142-9 0 0,-16 86 1 0 0,-5 11 1397 0 0,25-149-896 0 0,2-3-479 0 0,2-1-87 0 0,0 0-1 0 0,-1 0 0 0 0,1 0 1 0 0,-1 0-1 0 0,0-1 0 0 0,0 0 1 0 0,0 1-1 0 0,0-1 0 0 0,0 0 1 0 0,-1-1-1 0 0,1 1 0 0 0,-1 0 1 0 0,0-1-1 0 0,0 1 0 0 0,2-5 1 0 0,4-10-97 0 0,10-36 1 0 0,-17 51 104 0 0,78-303-1434 0 0,-61 231 1188 0 0,-12 58 252 0 0,-3 14 0 0 0,0 0 0 0 0,-1 1 13 0 0,0-1 0 0 0,0 0 0 0 0,0 0 0 0 0,0 1 0 0 0,1 0 0 0 0,-1-1 0 0 0,1 1 0 0 0,0 0 0 0 0,0 0 0 0 0,-1 0 0 0 0,1 1 0 0 0,0-1 0 0 0,1 1 0 0 0,-1-1 0 0 0,0 1 0 0 0,0 0 0 0 0,5-1 0 0 0,-2 1 17 0 0,-2 0-5 0 0,1 0 0 0 0,0 0 0 0 0,-1 1 0 0 0,1-1 0 0 0,0 1 0 0 0,-1 0 0 0 0,1 1 0 0 0,0-1 0 0 0,-1 1 0 0 0,1 0 0 0 0,0 0 0 0 0,-1 0 0 0 0,1 1 0 0 0,-1 0 0 0 0,0-1 0 0 0,1 2 0 0 0,-1-1 0 0 0,0 0 1 0 0,0 1-1 0 0,0 0 0 0 0,-1 0 0 0 0,1 0 0 0 0,5 6 0 0 0,-4-3-25 0 0,0 1 1 0 0,0-1 0 0 0,0 1 0 0 0,-1 0 0 0 0,0 0 0 0 0,-1 0-1 0 0,1 0 1 0 0,-1 1 0 0 0,-1-1 0 0 0,1 1 0 0 0,-2 0-1 0 0,1 0 1 0 0,0 11 0 0 0,0 98-10 0 0,-3-72 13 0 0,2 0 1 0 0,8 54-1 0 0,-8-95-7 0 0,0 0 0 0 0,1 0 0 0 0,-1-1-1 0 0,1 1 1 0 0,-1 0 0 0 0,5 6 0 0 0,1 4-50 0 0,-4-15-63 0 0,1 0-178 0 0,0 0 0 0 0,0 0-1 0 0,0 0 1 0 0,0-1-1 0 0,-1 1 1 0 0,1-1-1 0 0,0 0 1 0 0,-1 0-1 0 0,0 0 1 0 0,1-1-1 0 0,-1 1 1 0 0,0-1 0 0 0,0 0-1 0 0,0 0 1 0 0,-1 0-1 0 0,1 0 1 0 0,-1-1-1 0 0,3-4 1 0 0,13-20-7809 0 0</inkml:trace>
</inkml:ink>
</file>

<file path=ppt/ink/ink3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7.4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 2759 0 0,'0'0'16235'0'0,"2"0"-15910"0"0,21-3 1111 0 0,41 0-1 0 0,124-1 1422 0 0,-110 4-2389 0 0,-51 2-379 0 0,-17-2-129 0 0</inkml:trace>
</inkml:ink>
</file>

<file path=ppt/ink/ink3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7.8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 1 1839 0 0,'-7'19'94'0'0,"-14"5"19264"0"0,22-23-19296 0 0,0 1-1 0 0,0-1 0 0 0,0 0 1 0 0,0 0-1 0 0,0 0 1 0 0,0 0-1 0 0,1 0 1 0 0,-1-1-1 0 0,0 1 0 0 0,1 0 1 0 0,-1-1-1 0 0,0 1 1 0 0,1-1-1 0 0,2 2 0 0 0,8 0-47 0 0,0 0-1 0 0,0 0 0 0 0,0-1 0 0 0,0-1 0 0 0,12-1 0 0 0,-8 1-15 0 0,33 3 0 0 0,-42-2 12 0 0,10 1-13 0 0,-1 1 0 0 0,0 1 0 0 0,0 0 1 0 0,17 7-1 0 0,-29-9 34 0 0,0-1 1 0 0,0 1-1 0 0,0 1 0 0 0,0-1 1 0 0,-1 0-1 0 0,1 1 0 0 0,-1-1 1 0 0,0 1-1 0 0,0 0 0 0 0,0 0 1 0 0,0 1-1 0 0,0-1 0 0 0,-1 1 1 0 0,0-1-1 0 0,1 1 0 0 0,-1 0 1 0 0,0 0-1 0 0,-1 0 0 0 0,1 0 1 0 0,-1 0-1 0 0,2 6 0 0 0,-3-5 100 0 0,0 1-1 0 0,0-1 0 0 0,0 0 0 0 0,0 0 0 0 0,-1 1 0 0 0,0-1 0 0 0,0 0 0 0 0,0 0 0 0 0,-1 0 0 0 0,1 0 0 0 0,-1 0 0 0 0,0 0 0 0 0,-4 5 0 0 0,-5 8 783 0 0,-24 31 0 0 0,29-41-717 0 0,-79 85 1602 0 0,-2 0-1359 0 0,81-82-606 0 0,17-5-8332 0 0</inkml:trace>
</inkml:ink>
</file>

<file path=ppt/ink/ink3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8.7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244 6 8839 0 0,'0'0'800'0'0,"-12"-2"4982"0"0,8 1-5417 0 0,0 0 1 0 0,1 0 0 0 0,-1 1 0 0 0,0-1 0 0 0,0 1-1 0 0,0 0 1 0 0,0 0 0 0 0,0 1 0 0 0,0-1 0 0 0,0 1-1 0 0,0 0 1 0 0,1 0 0 0 0,-8 3 0 0 0,9-3 595 0 0,-6 11-36 0 0,-17 14-31 0 0,18-20-633 0 0,1 0 0 0 0,0 1 0 0 0,-11 14 0 0 0,1 8-56 0 0,2 1-1 0 0,0 0 1 0 0,2 1 0 0 0,2 0 0 0 0,0 1-1 0 0,-7 51 1 0 0,14-65-23 0 0,1 0 1 0 0,0 32-1 0 0,3-41-103 0 0,-1-1 0 0 0,1 0-1 0 0,1 1 1 0 0,-1-1 0 0 0,1 0 0 0 0,1 0 0 0 0,0 0-1 0 0,4 9 1 0 0,4 2-22 0 0,-8-15-45 0 0,9 10 1 0 0,-7-12-13 0 0,-1 0-2 0 0,2 1 8 0 0,-1 0 0 0 0,1 0-1 0 0,0-1 1 0 0,0 0 0 0 0,0 0-1 0 0,0 0 1 0 0,1-1 0 0 0,-1 0 0 0 0,0 0-1 0 0,1 0 1 0 0,-1-1 0 0 0,1 0-1 0 0,9-2 1 0 0,-2 1 7 0 0,0-2 1 0 0,0 1-1 0 0,-1-2 0 0 0,1 0 1 0 0,15-7-1 0 0,-23 8-12 0 0,0 1 0 0 0,0-2 0 0 0,0 1 0 0 0,0-1 0 0 0,0 1 0 0 0,-1-2 0 0 0,0 1 0 0 0,0 0 0 0 0,0-1 0 0 0,5-6 0 0 0,-3 2 36 0 0,0-1-1 0 0,0 1 1 0 0,-1-1 0 0 0,0-1 0 0 0,-1 1 0 0 0,0-1 0 0 0,-1 0 0 0 0,0 0-1 0 0,0 0 1 0 0,1-14 0 0 0,-1 1 171 0 0,-1-1-1 0 0,-1 0 1 0 0,-2-25 0 0 0,0 34-37 0 0,-2 0-1 0 0,0 1 1 0 0,-1-1 0 0 0,0 1 0 0 0,-11-29 0 0 0,12 41-145 0 0,0-1 0 0 0,1 1 0 0 0,-2 0 0 0 0,1 0-1 0 0,0-1 1 0 0,0 2 0 0 0,-1-1 0 0 0,0 0 0 0 0,0 0 0 0 0,0 1 0 0 0,0 0-1 0 0,-4-4 1 0 0,1 3-16 0 0,0 0-1 0 0,0 0 0 0 0,-1 1 0 0 0,1-1 1 0 0,-14-2-1 0 0,3 1-210 0 0,0 1 1 0 0,-31-1-1 0 0,21 3-672 0 0,13 0 415 0 0,-25-3-2662 0 0,27 0 613 0 0</inkml:trace>
</inkml:ink>
</file>

<file path=ppt/ink/ink3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5.7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1074 3223 0 0,'0'0'603'0'0,"6"11"5628"0"0,7 17-2978 0 0,-12-27-3130 0 0,10 8 131 0 0,-10-8-188 0 0,0 0-1 0 0,1 0 0 0 0,-1-1 0 0 0,1 1 1 0 0,-1-1-1 0 0,1 1 0 0 0,-1-1 0 0 0,1 1 1 0 0,0-1-1 0 0,-1 0 0 0 0,1 0 0 0 0,0 0 1 0 0,-1 0-1 0 0,1 0 0 0 0,0 0 0 0 0,-1 0 1 0 0,1 0-1 0 0,-1-1 0 0 0,1 1 1 0 0,0-1-1 0 0,-1 1 0 0 0,1-1 0 0 0,-1 0 1 0 0,2 0-1 0 0,5-4 268 0 0,-1 1 0 0 0,1-1 0 0 0,8-8 0 0 0,-11 9-145 0 0,2-3 67 0 0,0 0 0 0 0,0-1-1 0 0,0 1 1 0 0,-1-1 0 0 0,0-1 0 0 0,0 1-1 0 0,-1-1 1 0 0,7-16 0 0 0,-5 8 12 0 0,-1 0-1 0 0,-1 0 1 0 0,0 0 0 0 0,2-21 0 0 0,-6 21-1 0 0,0-1 0 0 0,-1 1 0 0 0,0 0 0 0 0,-2-1 0 0 0,0 1 0 0 0,-5-19-1 0 0,-33-102 1347 0 0,17 66-1036 0 0,6 5-397 0 0,3 0-1 0 0,3-1 0 0 0,3 0 1 0 0,1-107-1 0 0,8 165-155 0 0,-1 1 0 0 0,2-1 0 0 0,-1 0 0 0 0,2 1-1 0 0,-1-1 1 0 0,5-9 0 0 0,-7 17-27 0 0,1 1 1 0 0,0-1-1 0 0,-1 1 0 0 0,1-1 1 0 0,0 1-1 0 0,0 0 0 0 0,0-1 0 0 0,0 1 1 0 0,0 0-1 0 0,0 0 0 0 0,0 0 1 0 0,0 0-1 0 0,0 0 0 0 0,1 0 0 0 0,-1 0 1 0 0,0 0-1 0 0,1 0 0 0 0,2-1 1 0 0,-1 2-16 0 0,0-1 1 0 0,0 0 0 0 0,0 1 0 0 0,1 0 0 0 0,-1-1-1 0 0,5 2 1 0 0,2-1-21 0 0,-5 0 7 0 0,0 0 1 0 0,0 1 0 0 0,-1 0 0 0 0,1 0-1 0 0,0 0 1 0 0,0 0 0 0 0,-1 1-1 0 0,1 0 1 0 0,-1 0 0 0 0,7 3-1 0 0,-4 0-49 0 0,0-1 0 0 0,1 1 0 0 0,-2 1 0 0 0,1-1 0 0 0,6 9 0 0 0,-5-4-71 0 0,-1 0 1 0 0,0 1-1 0 0,-1 0 0 0 0,0 0 1 0 0,-1 1-1 0 0,0-1 0 0 0,-1 1 1 0 0,0 0-1 0 0,-1 0 0 0 0,-1 1 1 0 0,3 20-1 0 0,-5-20-505 0 0,0-1-1 0 0,-1 1 1 0 0,-1 0-1 0 0,0-1 1 0 0,0 1-1 0 0,-1-1 1 0 0,-1 0 0 0 0,0 0-1 0 0,-10 20 1 0 0,2-9-1281 0 0</inkml:trace>
</inkml:ink>
</file>

<file path=ppt/ink/ink3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6.1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37 6911 0 0,'0'0'623'0'0,"2"1"-135"0"0,0 1 262 0 0,1 0 1 0 0,0 0-1 0 0,0 0 0 0 0,-1 0 1 0 0,1-1-1 0 0,0 1 0 0 0,1-1 1 0 0,-1 0-1 0 0,4 1 0 0 0,32 2 3200 0 0,-27-3-3666 0 0,0-2-1 0 0,0 0 0 0 0,0 0 1 0 0,0-1-1 0 0,14-4 0 0 0,61-6 733 0 0,-69 8-847 0 0,34-2 0 0 0,7-1-62 0 0,-55 6-105 0 0,0 1-1 0 0,1-1 0 0 0,-1 1 0 0 0,0 0 0 0 0,8 1 0 0 0,26 0 56 0 0,-33-1-49 0 0,-3 0-3 0 0,-1 0 0 0 0,1 0 0 0 0,0 0 0 0 0,-1 0-1 0 0,1 1 1 0 0,0-1 0 0 0,-1 1 0 0 0,1-1 0 0 0,0 1 0 0 0,-1-1-1 0 0,1 1 1 0 0,-1 0 0 0 0,1 0 0 0 0,-1 0 0 0 0,0 0 0 0 0,1 0-1 0 0,0 1 1 0 0,1 0 33 0 0,7 3 66 0 0,16-1 134 0 0,-24-4-366 0 0,-1 0 0 0 0,0 0 0 0 0,1 0 0 0 0,-1 0 0 0 0,0 0 0 0 0,1 0 0 0 0,-1 0 0 0 0,0 0 0 0 0,1-1 0 0 0,-1 1 0 0 0,0-1 0 0 0,1 1 0 0 0,-1-1 0 0 0,0 1 0 0 0,0-1 0 0 0,1 0 0 0 0,1-1 0 0 0,-1-1-470 0 0,1 0 1 0 0,0 0-1 0 0,-1 0 1 0 0,5-6-1 0 0,1-5-1774 0 0</inkml:trace>
</inkml:ink>
</file>

<file path=ppt/ink/ink3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6.5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310 8 3679 0 0,'0'0'13819'0'0,"2"-8"-10014"0"0,-3 8-3751 0 0,0 0 0 0 0,0 1 0 0 0,0-1 0 0 0,0 0 0 0 0,0 1 0 0 0,0-1 0 0 0,-1 1 0 0 0,1-1 0 0 0,0 1 0 0 0,0-1 0 0 0,0 1 0 0 0,0 0 0 0 0,1-1 0 0 0,-1 1 0 0 0,0 0 0 0 0,0 0 0 0 0,-1 1 0 0 0,-18 21 268 0 0,14-16-153 0 0,-6 9-63 0 0,0 0-1 0 0,2 1 1 0 0,0 0 0 0 0,-12 29 0 0 0,17-36-85 0 0,-98 241 283 0 0,65-154-186 0 0,23-57-50 0 0,1 1 0 0 0,-10 56 0 0 0,23-92-34 0 0,1-1 1 0 0,0 0-1 0 0,0 0 1 0 0,0 0-1 0 0,1 0 1 0 0,0 5-1 0 0,2 15 182 0 0,-2-20-100 0 0,3 1-105 0 0,-1-1-1 0 0,1 0 0 0 0,-1-1 1 0 0,1 1-1 0 0,0 0 0 0 0,1-1 1 0 0,-1 0-1 0 0,0 0 1 0 0,1 0-1 0 0,0-1 0 0 0,-1 0 1 0 0,1 0-1 0 0,0 0 1 0 0,0 0-1 0 0,1-1 0 0 0,-1 1 1 0 0,0-2-1 0 0,0 1 1 0 0,1 0-1 0 0,-1-1 0 0 0,0 0 1 0 0,1 0-1 0 0,9-2 0 0 0,19-9-2316 0 0,-3-7-5603 0 0,-15 6 2655 0 0</inkml:trace>
</inkml:ink>
</file>

<file path=ppt/ink/ink3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6.96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76 10711 0 0,'0'0'9906'0'0,"2"-1"-9597"0"0,5-3-189 0 0,0-1 0 0 0,-1 1 0 0 0,0-1 1 0 0,0-1-1 0 0,0 1 0 0 0,5-7 0 0 0,-5 7-33 0 0,-1 0 0 0 0,1 1 0 0 0,0 0 0 0 0,0 0-1 0 0,0 1 1 0 0,10-4 0 0 0,-14 6 537 0 0,-1 2-575 0 0,0-1 1 0 0,0 1-1 0 0,0 0 0 0 0,0 0 0 0 0,0 0 1 0 0,0 0-1 0 0,0 0 0 0 0,0 0 1 0 0,0 0-1 0 0,-1 0 0 0 0,1 0 0 0 0,0 0 1 0 0,-1 0-1 0 0,1 0 0 0 0,0 1 0 0 0,-1-1 1 0 0,0 0-1 0 0,1 2 0 0 0,2 22 280 0 0,-2 0 1 0 0,-3 47-1 0 0,0-38-133 0 0,3 37 0 0 0,0-60-183 0 0,0-1 0 0 0,1 1 0 0 0,0-1 0 0 0,1 0 0 0 0,0 0 0 0 0,0 0 0 0 0,10 17 0 0 0,-10-21-3 0 0,1-1-1 0 0,1 0 1 0 0,-1 0 0 0 0,1 0-1 0 0,0-1 1 0 0,0 1 0 0 0,0-1-1 0 0,0 0 1 0 0,1-1 0 0 0,0 1-1 0 0,0-1 1 0 0,0 0 0 0 0,0-1-1 0 0,0 1 1 0 0,0-1 0 0 0,1 0-1 0 0,-1-1 1 0 0,1 0 0 0 0,12 1-1 0 0,-17-2-137 0 0,11-4-308 0 0,-2-1-196 0 0,-10 5 141 0 0,0-1 1 0 0,0 1 0 0 0,0-1-1 0 0,0 1 1 0 0,1-1 0 0 0,-1 0-1 0 0,0 0 1 0 0,-1 0-1 0 0,1 1 1 0 0,0-1 0 0 0,0 0-1 0 0,0 0 1 0 0,0 0 0 0 0,-1 0-1 0 0,2-2 1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8.2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132 1 3679 0 0,'0'2'167'0'0,"-1"9"-7"0"0,-3 23 1168 0 0,-2-7 6122 0 0,3-17-4671 0 0,-7 25 2415 0 0,4-13-4444 0 0,0 1 0 0 0,-5 42 0 0 0,5 7-632 0 0,-2 53-36 0 0,0 30-176 0 0,2-42 36 0 0,-7 60 467 0 0,35-288 971 0 0,-12 65-1477 0 0,-6 29 18 0 0,16-64-352 0 0,-17 75 312 0 0,0-1 1 0 0,1 1-1 0 0,1 0 1 0 0,0 0-1 0 0,10-16 1 0 0,-13 24 87 0 0,-1 0 0 0 0,1 0 0 0 0,0-1 0 0 0,0 1 0 0 0,0 0 0 0 0,0 0 0 0 0,0 1 0 0 0,1-1 0 0 0,-1 0 0 0 0,0 1 0 0 0,1 0 0 0 0,0-1 0 0 0,-1 1 0 0 0,1 0 0 0 0,0 0 1 0 0,-1 0-1 0 0,1 1 0 0 0,0-1 0 0 0,0 1 0 0 0,0 0 0 0 0,-1-1 0 0 0,1 1 0 0 0,0 0 0 0 0,0 1 0 0 0,0-1 0 0 0,5 2 0 0 0,-3-1 16 0 0,0 1 0 0 0,0 0 0 0 0,0 0 1 0 0,-1 0-1 0 0,1 1 0 0 0,-1 0 0 0 0,1 0 0 0 0,-1 0 0 0 0,0 0 0 0 0,0 1 0 0 0,0-1 1 0 0,-1 1-1 0 0,6 7 0 0 0,3 7-3 0 0,-1 0 0 0 0,-1 0-1 0 0,0 1 1 0 0,12 35 0 0 0,-18-41 5 0 0,0 1 0 0 0,-1-1 0 0 0,0 1 1 0 0,-1 0-1 0 0,-1 0 0 0 0,0 0 0 0 0,0 0 0 0 0,-3 16 0 0 0,1-25 58 0 0,1 1 1 0 0,-2-1-1 0 0,1 0 0 0 0,-1 0 1 0 0,1 0-1 0 0,-1-1 0 0 0,-1 1 1 0 0,1 0-1 0 0,-1-1 0 0 0,1 1 0 0 0,-1-1 1 0 0,0 0-1 0 0,-1 0 0 0 0,1 0 1 0 0,-1-1-1 0 0,0 1 0 0 0,0-1 0 0 0,0 1 1 0 0,-8 3-1 0 0,6-4 117 0 0,-1 1 1 0 0,0-2-1 0 0,0 1 0 0 0,0-1 1 0 0,0 0-1 0 0,0 0 0 0 0,-1-1 1 0 0,1 0-1 0 0,-1 0 0 0 0,1-1 1 0 0,0 0-1 0 0,-1 0 0 0 0,-8-2 1 0 0,5-1-47 0 0,0 0 0 0 0,0-1 0 0 0,1 0 1 0 0,-1 0-1 0 0,1-1 0 0 0,0 0 0 0 0,-11-8 0 0 0,-13-7-423 0 0,26 15 119 0 0,0 1 0 0 0,0-1 0 0 0,-7-6 0 0 0,13 9-70 0 0,0 0 1 0 0,0 1 0 0 0,1-1-1 0 0,-1 0 1 0 0,1 0 0 0 0,-1 0-1 0 0,-1-3 1 0 0,3 4-44 0 0,-1 0-1 0 0,1 0 1 0 0,0 0 0 0 0,-1 0-1 0 0,1 0 1 0 0,0 0 0 0 0,0 0 0 0 0,0 0-1 0 0,0 0 1 0 0,0 0 0 0 0,0 0-1 0 0,0 0 1 0 0,0 0 0 0 0,0 0 0 0 0,0 0-1 0 0,1 0 1 0 0,-1 1 0 0 0,0-1 0 0 0,1-2-1 0 0,4-4-1842 0 0</inkml:trace>
</inkml:ink>
</file>

<file path=ppt/ink/ink3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7.3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330 6 7831 0 0,'0'0'603'0'0,"2"0"-396"0"0,3-1 511 0 0,-3 0-206 0 0,0 0 0 0 0,0 0 0 0 0,0 1 0 0 0,0-1 0 0 0,1 1 0 0 0,-1 0 0 0 0,0-1 0 0 0,0 1 0 0 0,0 0 0 0 0,0 0 0 0 0,1 1 0 0 0,-1-1 0 0 0,0 0 0 0 0,0 1 0 0 0,0-1 0 0 0,0 1 0 0 0,4 1 0 0 0,-4-1-232 0 0,-2 1 0 0 0,-2 8-12 0 0,0 0 0 0 0,0 0 0 0 0,-1-1 0 0 0,0 1 0 0 0,0-1-1 0 0,-1 0 1 0 0,-9 15 0 0 0,9-15-91 0 0,0-3 25 0 0,1-1 1 0 0,-1 0-1 0 0,0 0 0 0 0,0 0 0 0 0,0-1 0 0 0,-5 5 0 0 0,3-3 120 0 0,0 0 0 0 0,-9 12 0 0 0,-11 15 112 0 0,-1-1-1 0 0,-2-2 0 0 0,-43 36 0 0 0,47-43-382 0 0,12-11-45 0 0,-13 12-10 0 0,-40 47 0 0 0,64-70-195 0 0,19-4-10275 0 0,-10 1 9662 0 0,19-8-1770 0 0</inkml:trace>
</inkml:ink>
</file>

<file path=ppt/ink/ink3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7.7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4143 0 0,'0'0'17059'0'0,"2"3"-16576"0"0,2 3-25 0 0,0 0-375 0 0,0 1-1 0 0,0-1 1 0 0,-1 0 0 0 0,1 1-1 0 0,-1 0 1 0 0,-1-1-1 0 0,0 1 1 0 0,0 1-1 0 0,0-1 1 0 0,-1 0-1 0 0,1 13 1 0 0,-16 95 401 0 0,0-6-71 0 0,14-88-475 0 0,1-18-25 0 0,-1-1-117 0 0,8 1-5748 0 0</inkml:trace>
</inkml:ink>
</file>

<file path=ppt/ink/ink3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8.0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0 131 11519 0 0,'2'0'6651'0'0,"32"-8"-3732"0"0,-11 5-2897 0 0,-14 1-86 0 0,-1 0-1 0 0,1-1 1 0 0,-1 0 0 0 0,1-1-1 0 0,-1 0 1 0 0,0 0-1 0 0,0-1 1 0 0,-1 0 0 0 0,8-6-1 0 0,-5 5-27 0 0,0 0 0 0 0,0 1 0 0 0,1 1 0 0 0,15-6 0 0 0,9-3-324 0 0,-7-1-1044 0 0,-10 3-3953 0 0,-9 3-82 0 0</inkml:trace>
</inkml:ink>
</file>

<file path=ppt/ink/ink3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8.4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9 3679 0 0,'0'0'284'0'0,"2"-1"-186"0"0,1 0 778 0 0,-1 0 0 0 0,1-1 1 0 0,0 1-1 0 0,0 1 0 0 0,0-1 0 0 0,0 0 0 0 0,0 1 1 0 0,0-1-1 0 0,0 1 0 0 0,1 0 0 0 0,-1 0 1 0 0,0 0-1 0 0,0 1 0 0 0,0-1 0 0 0,0 1 1 0 0,3 0-1 0 0,-4 0-872 0 0,-1-1 107 0 0,0 1 0 0 0,0-1 1 0 0,0 1-1 0 0,0-1 0 0 0,0 1 1 0 0,0 0-1 0 0,0-1 0 0 0,0 1 1 0 0,0 0-1 0 0,-1 0 0 0 0,1-1 1 0 0,0 1-1 0 0,-1 0 1 0 0,1 0-1 0 0,0 0 0 0 0,0 2 1 0 0,7 16 530 0 0,-8-18-595 0 0,3 10 49 0 0,0 1 0 0 0,-1 0 1 0 0,0-1-1 0 0,-1 1 0 0 0,0 0 0 0 0,-2 20 0 0 0,-13 73 636 0 0,7-64-633 0 0,-10 31-88 0 0,17-71 1093 0 0,0-3-818 0 0,0-3-163 0 0,0 0 0 0 0,0-1 0 0 0,0 1 0 0 0,1-1 0 0 0,0 1 0 0 0,0 0 0 0 0,0 0 0 0 0,3-7 0 0 0,1 0-90 0 0,0 1 1 0 0,10-18-1 0 0,4 2-142 0 0,26-30 0 0 0,-29 37-9 0 0,8-2-26 0 0,-13 14 84 0 0,0 4 48 0 0,-9 4 7 0 0,0 0 0 0 0,0 0 0 0 0,0-1 0 0 0,-1 1 0 0 0,1 1 1 0 0,0-1-1 0 0,0 0 0 0 0,0 0 0 0 0,-1 1 0 0 0,1-1 0 0 0,0 1 0 0 0,0-1 0 0 0,-1 1 0 0 0,1 0 0 0 0,-1 0 0 0 0,1 0 0 0 0,0 0 0 0 0,1 2 0 0 0,-1-1-12 0 0,0 0 0 0 0,0 0 0 0 0,-1 0-1 0 0,1 0 1 0 0,-1 1 0 0 0,1-1-1 0 0,-1 1 1 0 0,0-1 0 0 0,0 1-1 0 0,0-1 1 0 0,0 4 0 0 0,1 5-47 0 0,0 1 1 0 0,-1 0-1 0 0,0-1 1 0 0,-2 19-1 0 0,-3 90-277 0 0,4-118 161 0 0,2-2-968 0 0,0 0 959 0 0,0 1-1 0 0,0-1 1 0 0,0 0-1 0 0,-1 0 1 0 0,1 0-1 0 0,0 0 1 0 0,0 0-1 0 0,0-1 1 0 0,0 1-1 0 0,0 0 1 0 0,0-1 0 0 0,-1 0-1 0 0,1 1 1 0 0,0-1-1 0 0,0 0 1 0 0,-1 0-1 0 0,1 0 1 0 0,2-2-1 0 0,10-9-1546 0 0</inkml:trace>
</inkml:ink>
</file>

<file path=ppt/ink/ink3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8.8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41 0 14999 0 0,'0'0'1358'0'0,"0"2"-1118"0"0,2 3 175 0 0,0 0 0 0 0,0-1 1 0 0,1 1-1 0 0,-1-1 1 0 0,1 1-1 0 0,5 4 0 0 0,12 21 580 0 0,-17-21-983 0 0,1 0 0 0 0,-1 0 0 0 0,0 0-1 0 0,-1 0 1 0 0,0 0 0 0 0,-1 0 0 0 0,1 1-1 0 0,-2-1 1 0 0,1 0 0 0 0,-2 1 0 0 0,1-1 0 0 0,-1 1-1 0 0,0-1 1 0 0,-1 0 0 0 0,0 0 0 0 0,-1 0-1 0 0,-5 14 1 0 0,-53 108-748 0 0,37-80 32 0 0,23-50 394 0 0</inkml:trace>
</inkml:ink>
</file>

<file path=ppt/ink/ink3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9.42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4143 0 0,'0'0'319'0'0,"8"8"5218"0"0,0-1-2717 0 0,1-1-1 0 0,12 6 0 0 0,-13-8-2498 0 0,0 1 0 0 0,1 0-1 0 0,-2 1 1 0 0,11 9 0 0 0,0 3-213 0 0,-1 1 0 0 0,-1 1 0 0 0,-1 0 0 0 0,0 1 0 0 0,-2 1 0 0 0,-1 0 0 0 0,0 1 0 0 0,-2 0 0 0 0,-1 1 0 0 0,0 0 0 0 0,-2 1 0 0 0,-1-1 0 0 0,5 40 0 0 0,-7-31-17 0 0,-2 0 1 0 0,-2 55-1 0 0,-2-66 15 0 0,-1-1-1 0 0,0 0 1 0 0,-2-1-1 0 0,0 1 1 0 0,-11 26 0 0 0,8-30 205 0 0,-1 0 0 0 0,0 0 1 0 0,-1-1-1 0 0,-18 23 0 0 0,5-12 614 0 0,-40 36 0 0 0,56-58-1933 0 0,6-5 856 0 0,1 0 1 0 0,0 0-1 0 0,0-1 1 0 0,0 1 0 0 0,0 0-1 0 0,0 0 1 0 0,-1-1-1 0 0,1 1 1 0 0,0 0 0 0 0,0 0-1 0 0,0-1 1 0 0,0 1-1 0 0,0 0 1 0 0,0 0 0 0 0,0-1-1 0 0,0 1 1 0 0,0 0-1 0 0,0-1 1 0 0,0 1 0 0 0,0 0-1 0 0,0 0 1 0 0,1-1-1 0 0,-1 1 1 0 0,0 0 0 0 0,0 0-1 0 0,0-1 1 0 0,0 1-1 0 0,0 0 1 0 0,1-1 0 0 0,4-9-2595 0 0</inkml:trace>
</inkml:ink>
</file>

<file path=ppt/ink/ink3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9.7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76 6911 0 0,'0'0'15597'0'0,"3"-1"-14111"0"0,13-5-1022 0 0,1 0 1 0 0,33-7-1 0 0,-43 11-451 0 0,-1 0 0 0 0,1 0 0 0 0,-1-1 0 0 0,8-4 0 0 0,20-8-37 0 0,-27 13-46 0 0,3-2-288 0 0,0 1 1 0 0,1 0-1 0 0,-1 1 0 0 0,1 0 0 0 0,0 1 0 0 0,0 0 0 0 0,14 1 0 0 0,-24 0 290 0 0,0 0 0 0 0,-1 1-1 0 0,1-1 1 0 0,0 0 0 0 0,0 0-1 0 0,-1 1 1 0 0,1-1 0 0 0,0 1 0 0 0,-1-1-1 0 0,1 1 1 0 0,0-1 0 0 0,-1 1-1 0 0,1-1 1 0 0,-1 1 0 0 0,1 0-1 0 0,0 1 1 0 0,0-2-78 0 0,-1 1 1 0 0,0-1-1 0 0,0 0 0 0 0,1 1 1 0 0,-1-1-1 0 0,1 1 0 0 0,-1-1 1 0 0,0 0-1 0 0,1 1 0 0 0,-1-1 1 0 0,1 0-1 0 0,-1 1 0 0 0,1-1 1 0 0,-1 0-1 0 0,1 0 0 0 0,-1 1 1 0 0,1-1-1 0 0,-1 0 0 0 0,1 0 1 0 0</inkml:trace>
</inkml:ink>
</file>

<file path=ppt/ink/ink3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0.5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46 902 3223 0 0,'2'0'6746'0'0,"3"0"-5612"0"0,1-1 0 0 0,-1 1 0 0 0,1-1 0 0 0,7-2 1 0 0,-8 1-789 0 0,0 1 1 0 0,-1-1 0 0 0,1 0 0 0 0,-1 0 0 0 0,0-1 0 0 0,0 1 0 0 0,0-1 0 0 0,0 0-1 0 0,0 0 1 0 0,4-5 0 0 0,-1 1 156 0 0,-1 1-305 0 0,-1 1 0 0 0,1-1-1 0 0,-1-1 1 0 0,-1 1 0 0 0,1-1-1 0 0,-1 1 1 0 0,0-1 0 0 0,-1 0-1 0 0,4-10 1 0 0,-4 8-187 0 0,-1 0 0 0 0,0-1-1 0 0,-1 1 1 0 0,0 0 0 0 0,0 0 0 0 0,-1-1 0 0 0,0 1-1 0 0,-1-1 1 0 0,0 1 0 0 0,0 0 0 0 0,-5-17-1 0 0,-12-26 234 0 0,-31-66-1 0 0,40 99-110 0 0,-28-56 586 0 0,-9-20 75 0 0,39 78-661 0 0,1 0-1 0 0,0-1 1 0 0,-4-28-1 0 0,9 40-103 0 0,0-1 0 0 0,1 1 1 0 0,0-1-1 0 0,0 1 0 0 0,0-1 0 0 0,3-12 0 0 0,-2 16-19 0 0,0 0-1 0 0,0 0 1 0 0,0 0 0 0 0,0 0-1 0 0,1 0 1 0 0,-1 0 0 0 0,1 0-1 0 0,-1 1 1 0 0,1-1 0 0 0,0 0-1 0 0,0 1 1 0 0,0 0 0 0 0,1-1-1 0 0,-1 1 1 0 0,0 0-1 0 0,4-2 1 0 0,23-14-14 0 0,-18 9-3 0 0,1 2 0 0 0,1-1 0 0 0,-1 2 0 0 0,1 0 0 0 0,0 0 0 0 0,19-4 0 0 0,-10 4-1 0 0,61-10 6 0 0,-72 15-1 0 0,-1 0 1 0 0,0 0-1 0 0,1 2 0 0 0,-1-1 0 0 0,0 1 0 0 0,11 2 0 0 0,-16-1-23 0 0,-1-1-1 0 0,0 1 0 0 0,1 0 0 0 0,-1 0 0 0 0,0 1 0 0 0,0-1 0 0 0,3 4 0 0 0,1-1-78 0 0,-6-3-280 0 0,3 10-1003 0 0,-1-5 1043 0 0,-3-3-15 0 0,0-1 0 0 0,0 1 0 0 0,-1 0 0 0 0,1 0 0 0 0,-1 0 0 0 0,0 1 0 0 0,0-1 0 0 0,0 0 0 0 0,-2 5 0 0 0,-4 16-1711 0 0</inkml:trace>
</inkml:ink>
</file>

<file path=ppt/ink/ink3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0.8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 0 12439 0 0,'-1'2'566'0'0,"-12"20"2778"0"0,13-15 1397 0 0,0-2-3556 0 0,0-5-1041 0 0,1 1 0 0 0,-1 0 0 0 0,0 0 0 0 0,0-1 0 0 0,1 1 0 0 0,-1 0 0 0 0,0 0 0 0 0,1-1 0 0 0,-1 1 0 0 0,0 0-1 0 0,1-1 1 0 0,-1 1 0 0 0,1 0 0 0 0,0-1 0 0 0,-1 1 0 0 0,1-1 0 0 0,-1 1 0 0 0,1-1 0 0 0,0 1 0 0 0,-1-1 0 0 0,1 1 0 0 0,0-1 0 0 0,0 0 0 0 0,-1 1 0 0 0,1-1 0 0 0,0 0-1 0 0,1 1 1 0 0,20 3-386 0 0,2-5 261 0 0,1-1-1 0 0,-1 0 1 0 0,-1-2-1 0 0,28-7 1 0 0,31-5-51 0 0,-10 5-341 0 0,-67 11 294 0 0,0 0 0 0 0,0 1-1 0 0,0-1 1 0 0,0 1 0 0 0,0 0-1 0 0,-1 0 1 0 0,7 3 0 0 0,-3-2-231 0 0,-4-1-198 0 0,-1 1 0 0 0,1-1-1 0 0,-1 1 1 0 0,1-1 0 0 0,-1 1 0 0 0,5 4-1 0 0,-7-5 207 0 0,1 0 0 0 0,0 0 0 0 0,-1 0 0 0 0,1 0 0 0 0,0 0 0 0 0,0 0 0 0 0,0 0-1 0 0,0-1 1 0 0,0 1 0 0 0,0-1 0 0 0,0 1 0 0 0,3 0 0 0 0,9-2-1613 0 0</inkml:trace>
</inkml:ink>
</file>

<file path=ppt/ink/ink3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1.2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195 0 4143 0 0,'0'0'17264'0'0,"1"3"-16549"0"0,0-1-609 0 0,-1 1 1 0 0,1-1 0 0 0,-1 1-1 0 0,0-1 1 0 0,0 1-1 0 0,0-1 1 0 0,0 1 0 0 0,-1 0-1 0 0,1-1 1 0 0,0 1-1 0 0,-1-1 1 0 0,0 1 0 0 0,0-1-1 0 0,0 0 1 0 0,0 1-1 0 0,-2 2 1 0 0,-3 7 25 0 0,-2-1 1 0 0,-9 11-1 0 0,-3 6 32 0 0,-5 12-136 0 0,1 0 1 0 0,2 2-1 0 0,2 1 0 0 0,-19 59 0 0 0,37-96-35 0 0,0-1 0 0 0,1 1 0 0 0,0 0 0 0 0,0 0 0 0 0,1-1 0 0 0,-1 1 0 0 0,1 0 0 0 0,1 0 0 0 0,-1 0 0 0 0,2 6 0 0 0,-2-10 7 0 0,0 0 0 0 0,1 0 0 0 0,-1 0 0 0 0,0 0 0 0 0,1-1 1 0 0,0 1-1 0 0,-1 0 0 0 0,1-1 0 0 0,0 1 0 0 0,0 0 0 0 0,0-1 0 0 0,0 1 0 0 0,0-1 0 0 0,0 1 0 0 0,0-1 0 0 0,1 0 0 0 0,-1 1 0 0 0,2 0 0 0 0,1 1 11 0 0,-2-1 12 0 0,0 0 1 0 0,1-1-1 0 0,-1 1 0 0 0,1-1 0 0 0,-1 1 1 0 0,1-1-1 0 0,0 0 0 0 0,-1 0 0 0 0,4 1 0 0 0,-1-1 21 0 0,2 0-7 0 0,-1 0 0 0 0,0 0 0 0 0,0-1-1 0 0,0 0 1 0 0,1 0 0 0 0,-1 0 0 0 0,0-1 0 0 0,0 0-1 0 0,9-3 1 0 0,24-1 14 0 0,-31 4-162 0 0,1 0 1 0 0,-1 0-1 0 0,0 0 1 0 0,0-1-1 0 0,1 0 1 0 0,-1-1-1 0 0,8-4 1 0 0,-3 1-1012 0 0,0-1 1 0 0,0-1 0 0 0,13-12 0 0 0,-13 11-1033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8.7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5063 0 0,'32'30'1388'0'0,"12"22"6388"0"0,-10-11-3560 0 0,-10-14-3756 0 0,0 1 0 0 0,-2 0-1 0 0,-1 2 1 0 0,23 43 0 0 0,-32-44-295 0 0,0 0 0 0 0,-2 1 0 0 0,-1 0 0 0 0,-1 1 1 0 0,4 42-1 0 0,-7-22 143 0 0,-2 0 0 0 0,-6 80-1 0 0,1-99-86 0 0,-2 1-1 0 0,-2-1 0 0 0,0 0 0 0 0,-3 0 0 0 0,0-1 0 0 0,-2 0 0 0 0,-1-1 0 0 0,-2 0 0 0 0,-1-1 1 0 0,-1 0-1 0 0,-30 40 0 0 0,41-62-203 0 0,2-4-23 0 0,1-1 1 0 0,-1 1 0 0 0,1 0 0 0 0,-1-1-1 0 0,0 1 1 0 0,0-1 0 0 0,-5 3-1 0 0,6-4-280 0 0,0-2-110 0 0,0-1 281 0 0,1 0-1 0 0,-1 0 1 0 0,0 0 0 0 0,1-1-1 0 0,0 1 1 0 0,-1 0 0 0 0,1 0 0 0 0,0-1-1 0 0,0 1 1 0 0,1-1 0 0 0,-1 1 0 0 0,0-1-1 0 0,1 1 1 0 0,0-1 0 0 0,-1 0 0 0 0,1 1-1 0 0,0-1 1 0 0,0 1 0 0 0,1-1-1 0 0,-1 0 1 0 0,1-3 0 0 0,1-5-1846 0 0,1 0-1 0 0,1 0 1 0 0,7-19 0 0 0,4-3-4185 0 0</inkml:trace>
</inkml:ink>
</file>

<file path=ppt/ink/ink3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1.6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18511 0 0,'0'0'1683'0'0,"2"0"-1242"0"0,5 3 23 0 0,0 0 0 0 0,-1 0 1 0 0,1 0-1 0 0,-1 0 0 0 0,0 1 0 0 0,0 0 0 0 0,0 1 0 0 0,9 7 0 0 0,-8-5-454 0 0,-3-4-12 0 0,0 1 0 0 0,-1-1 1 0 0,0 1-1 0 0,1 0 0 0 0,3 7 0 0 0,-1-1-39 0 0,1 0-1 0 0,-2 0 1 0 0,1 1-1 0 0,6 21 1 0 0,11 50-761 0 0,-15-54 279 0 0,1-5-169 0 0,-8-21 577 0 0,2-1 10 0 0,9 6-36 0 0,-7-4 20 0 0,0 0-1 0 0,0-1 1 0 0,11 4 0 0 0,-15-5 72 0 0,0-1 0 0 0,1 1 0 0 0,-1-1 1 0 0,1 0-1 0 0,-1 0 0 0 0,1 0 1 0 0,-1 0-1 0 0,0 0 0 0 0,1 0 1 0 0,-1 0-1 0 0,1 0 0 0 0,-1-1 0 0 0,1 1 1 0 0,-1 0-1 0 0,1-1 0 0 0,-1 1 1 0 0,0-1-1 0 0,1 0 0 0 0,-1 1 1 0 0,2-3-1 0 0,17-14-1537 0 0,-7 4-3471 0 0,-2 2-1011 0 0</inkml:trace>
</inkml:ink>
</file>

<file path=ppt/ink/ink3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1.9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314 160 10591 0 0,'-1'1'819'0'0,"0"0"-580"0"0,-1 0 1 0 0,1-1-1 0 0,-1 1 0 0 0,0 0 1 0 0,1-1-1 0 0,-1 1 0 0 0,1-1 1 0 0,-1 1-1 0 0,0-1 0 0 0,1 0 1 0 0,-1 0-1 0 0,-2 0 0 0 0,3 0 272 0 0,1 0-1 0 0,-1 0 0 0 0,0 0 0 0 0,0 0 0 0 0,0 0 0 0 0,0 1 0 0 0,0-1 1 0 0,0 0-1 0 0,1 0 0 0 0,-1 1 0 0 0,0-1 0 0 0,0 0 0 0 0,0 1 0 0 0,1-1 1 0 0,-1 1-1 0 0,-1 0 0 0 0,-19 18 166 0 0,1 0 1 0 0,-22 28-1 0 0,-56 66-676 0 0,88-102-117 0 0,1 1-1 0 0,0 0 0 0 0,-13 26 1 0 0,-11 16-245 0 0,27-45 760 0 0,1-2-4745 0 0,7-16 983 0 0,8-19-839 0 0,-4 11-753 0 0</inkml:trace>
  <inkml:trace contextRef="#ctx0" brushRef="#br0" timeOffset="1">235 4 3679 0 0,'0'0'284'0'0,"1"-1"-186"0"0,1 1 134 0 0,-1-1-1 0 0,1 1 1 0 0,-1 0 0 0 0,0-1 0 0 0,1 1 0 0 0,-1 0-1 0 0,1 0 1 0 0,-1 0 0 0 0,1 0 0 0 0,-1 0 0 0 0,1 0-1 0 0,-1 0 1 0 0,1 1 0 0 0,-1-1 0 0 0,0 1 0 0 0,1-1-1 0 0,-1 1 1 0 0,1-1 0 0 0,1 2 0 0 0,2 0 1336 0 0,16 5 3681 0 0,3 1-2252 0 0,-17-6-2780 0 0,-1 1 0 0 0,1-1 1 0 0,-1 2-1 0 0,1-1 1 0 0,-1 1-1 0 0,8 6 1 0 0,-2 0 10 0 0,-1 0 1 0 0,0 1 0 0 0,15 19 0 0 0,-21-23-103 0 0,0 1 1 0 0,0 0-1 0 0,-1 0 1 0 0,0 0 0 0 0,-1 0-1 0 0,0 0 1 0 0,4 15 0 0 0,-4-6 45 0 0,0 0 1 0 0,-1 0-1 0 0,-1 0 1 0 0,-1 0 0 0 0,0 0-1 0 0,-1 1 1 0 0,-1-1 0 0 0,-1-1-1 0 0,0 1 1 0 0,-1 0-1 0 0,-1-1 1 0 0,0 0 0 0 0,-2 0-1 0 0,0 0 1 0 0,0-1 0 0 0,-17 25-1 0 0,11-15-48 0 0,9-18-99 0 0,1-1 0 0 0,-1 1 0 0 0,0-1-1 0 0,-8 10 1 0 0,5-5-535 0 0</inkml:trace>
</inkml:ink>
</file>

<file path=ppt/ink/ink3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2.9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13 279 3679 0 0,'-13'9'9480'0'0,"18"-9"-5004"0"0,3-1-4279 0 0,-1 0 0 0 0,0 0 0 0 0,14-3 0 0 0,-15 2-107 0 0,0 1 0 0 0,0 0 0 0 0,0 0 0 0 0,0 0 0 0 0,0 1 0 0 0,0 0-1 0 0,12 1 1 0 0,-11 0-41 0 0,0-1 0 0 0,0 0 1 0 0,1 0-1 0 0,-1 0 0 0 0,0-1 0 0 0,8-2 0 0 0,18-4 77 0 0,-1 1 0 0 0,1 1 0 0 0,0 2 0 0 0,39 2 0 0 0,-12-1 23 0 0,-29 1-62 0 0,327-17 992 0 0,-220 9-698 0 0,156-14 518 0 0,110-26 357 0 0,-98 15-501 0 0,-59 8-306 0 0,327-31-96 0 0,3 38-78 0 0,-505 19-275 0 0,440 14 0 0 0,-388-5-39 0 0,138 5-165 0 0,-216-14-409 0 0,85-13 0 0 0,-108 9-1330 0 0,27-9 1 0 0,-34 5-3265 0 0,-2-3-1384 0 0</inkml:trace>
</inkml:ink>
</file>

<file path=ppt/ink/ink3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3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146 0 8287 0 0,'0'0'756'0'0,"0"3"-622"0"0,-1 24 5618 0 0,-4-10 515 0 0,-3 12-5248 0 0,1-1-1099 0 0,1 4 171 0 0,1 1-1 0 0,1-1 0 0 0,1 51 1 0 0,1-18-64 0 0,-9 79 101 0 0,6-109-121 0 0,-1-1 1 0 0,-12 39-1 0 0,13-59 40 0 0,-5 20 269 0 0,-26 56-1 0 0,30-83 177 0 0,2-9 242 0 0,3 0-687 0 0,0 1 0 0 0,1 0 0 0 0,0 0 0 0 0,-1 0-1 0 0,1-1 1 0 0,0 1 0 0 0,0 0 0 0 0,-1 0 0 0 0,1-1 0 0 0,0-1 0 0 0,2-6-7 0 0,0-1 0 0 0,0 1 0 0 0,1 0 1 0 0,0 0-1 0 0,0 1 0 0 0,9-16 0 0 0,34-47-284 0 0,-26 41 184 0 0,-7 13-22 0 0,0 0 0 0 0,1 1 0 0 0,0 1 0 0 0,2 0 0 0 0,0 1 0 0 0,0 0 0 0 0,37-21 0 0 0,-24 23-50 0 0,-11 8 118 0 0,-12 6 15 0 0,-3 0 0 0 0,10 2 14 0 0,0 5 59 0 0,-9-6-62 0 0,-1 2-1 0 0,1-1 0 0 0,-1 0 0 0 0,-1 1 0 0 0,1-1 1 0 0,0 1-1 0 0,-1 0 0 0 0,0 0 0 0 0,0 0 0 0 0,-1 0 1 0 0,2 8-1 0 0,1 7 33 0 0,2 32 0 0 0,-4 27 13 0 0,-3-57-24 0 0,1 1 1 0 0,1-1-1 0 0,2 0 1 0 0,6 33-1 0 0,-8-52-27 0 0,-1-1 0 0 0,1 1 1 0 0,0-1-1 0 0,0 1 0 0 0,0-1 0 0 0,0 0 0 0 0,0 0 0 0 0,1 1 1 0 0,-1-1-1 0 0,1 0 0 0 0,-1 0 0 0 0,3 2 0 0 0,5 0-6 0 0,-6-4-183 0 0,0-1-1 0 0,0 1 1 0 0,0-1-1 0 0,0 1 1 0 0,0-1 0 0 0,0 0-1 0 0,0 0 1 0 0,0 0-1 0 0,-1 0 1 0 0,1-1-1 0 0,0 1 1 0 0,-1-1 0 0 0,5-3-1 0 0,12-12-1240 0 0</inkml:trace>
</inkml:ink>
</file>

<file path=ppt/ink/ink3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09.7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3391 0 0,'0'0'336'0'0</inkml:trace>
</inkml:ink>
</file>

<file path=ppt/ink/ink3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47.5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8159 3223 0 0,'0'0'5466'0'0,"4"2"-3841"0"0,53 11 2150 0 0,-55-13-2818 0 0,10 4-12 0 0,15 5 718 0 0,-25-8-1318 0 0,1-1-19 0 0,40 10 548 0 0,-27-5-533 0 0,0-2 1 0 0,29 3-1 0 0,72 3 893 0 0,189 29 321 0 0,-46-3-640 0 0,-31-33-381 0 0,-200-2-460 0 0,325-24 406 0 0,167-39-304 0 0,-275 30 87 0 0,14-2 73 0 0,-106 10-225 0 0,316-68 331 0 0,117-97-378 0 0,-32 3 10 0 0,-106 37-20 0 0,271-152 74 0 0,-717 301-128 0 0,358-179 64 0 0,-179 88-6 0 0,39-21 20 0 0,-132 64-46 0 0,143-106 0 0 0,96-133 349 0 0,-195 171-245 0 0,-65 59-80 0 0,44-38-9 0 0,203-184 117 0 0,-207 186-164 0 0,-62 56 0 0 0,-2-2 0 0 0,57-66 0 0 0,31-71 128 0 0,-60 78-60 0 0,106-145 229 0 0,47-96 241 0 0,-181 271-537 0 0,-15 17 20 0 0,-2-1 1 0 0,36-100-1 0 0,-15-7-21 0 0,-11 34 0 0 0,57-127 0 0 0,113-182 136 0 0,-125 261-247 0 0,-30 61 22 0 0,56-155-202 0 0,-76 184 219 0 0,27-69 58 0 0,69-190 15 0 0,-89 235 13 0 0,40-139 36 0 0,-21 43-50 0 0,4-20 0 0 0,-45 145-141 0 0,-3 0-1 0 0,-4-2 1 0 0,0-155 0 0 0,-14 29 95 0 0,6 150 32 0 0,15-91-1 0 0,3 3 15 0 0,0-2 0 0 0,-14 113-125 0 0,2-40 0 0 0,-8 58 55 0 0,0 0 0 0 0,0-1 0 0 0,-2 1 0 0 0,-5-26 0 0 0,7 40-731 0 0,-3-10 1557 0 0</inkml:trace>
</inkml:ink>
</file>

<file path=ppt/ink/ink3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05.1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4607 0 0,'0'0'354'0'0,"0"2"-233"0"0,-3 66 6746 0 0,5 3-4009 0 0,12 70-2500 0 0,-10-110-209 0 0,35 294 87 0 0,33 334 1173 0 0,-55 98-377 0 0,-10-164-297 0 0,27-2 225 0 0,-17-244-523 0 0,-6-105-89 0 0,8 81-143 0 0,14 306 254 0 0,-37-261-414 0 0,2-314-36 0 0,-43 539 684 0 0,21-346-328 0 0,12-118-223 0 0,-16 259 87 0 0,25-300-164 0 0,-5 372 363 0 0,52 634-44 0 0,-18-544-320 0 0,-8-168-153 0 0,-3 117-142 0 0,-19 2 47 0 0,6-264 13 0 0,40 290 1 0 0,13-238-3674 0 0,-46-243 1629 0 0</inkml:trace>
</inkml:ink>
</file>

<file path=ppt/ink/ink3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0.5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0 592 2759 0 0,'23'-22'6080'0'0,"9"23"962"0"0,-1 2-5398 0 0,32 2-1666 0 0,49-2 368 0 0,70-2 186 0 0,-77-9 119 0 0,360-24 1971 0 0,-414 29-2522 0 0,138-4 217 0 0,-117 6-208 0 0,75 2 102 0 0,228 1-88 0 0,-177-5-94 0 0,462-24 98 0 0,-615 24-126 0 0,84-7 21 0 0,72-4 20 0 0,471 1-31 0 0,230-10 327 0 0,-455-1-82 0 0,99-2 403 0 0,-265 7-330 0 0,-105 5-202 0 0,385-28 65 0 0,-128 6-160 0 0,-188 13 53 0 0,-37 4-105 0 0,77-7-37 0 0,641-14 78 0 0,427 11 46 0 0,-800 26-69 0 0,-120 3 3 0 0,0-22 64 0 0,50-37-914 0 0,-205 14-2188 0 0,-195 30 659 0 0</inkml:trace>
</inkml:ink>
</file>

<file path=ppt/ink/ink3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2.5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147 61 2759 0 0,'-3'-2'12603'0'0,"0"1"-12056"0"0,3 1-530 0 0,-1 0-1 0 0,1 0 0 0 0,0 0 1 0 0,0 0-1 0 0,0-1 1 0 0,-1 1-1 0 0,1 0 0 0 0,0 0 1 0 0,0 0-1 0 0,0 0 1 0 0,0 0-1 0 0,-1 0 0 0 0,1 0 1 0 0,0 0-1 0 0,0 0 1 0 0,0-1-1 0 0,0 1 0 0 0,0 0 1 0 0,-1 0-1 0 0,1 0 1 0 0,0 0-1 0 0,0 0 0 0 0,0-1 1 0 0,0 1-1 0 0,0 0 1 0 0,0 0-1 0 0,0 0 0 0 0,0-1 1 0 0,0 1-1 0 0,-1 0 1 0 0,1 0-1 0 0,0 0 0 0 0,0 0 1 0 0,0-1-1 0 0,0 1 1 0 0,0 0-1 0 0,0 0 0 0 0,0-1 1 0 0,2-1-10 0 0,-1 0 0 0 0,1 0 1 0 0,0 0-1 0 0,0 0 0 0 0,-1 1 1 0 0,1-1-1 0 0,3-2 0 0 0,2-2 5 0 0,-5 5 1022 0 0,-2 3-686 0 0,0 1-234 0 0,-1 0 1 0 0,1 0-1 0 0,-1 0 1 0 0,1 0 0 0 0,-1 0-1 0 0,0 0 1 0 0,0-1 0 0 0,0 1-1 0 0,-1 0 1 0 0,1-1 0 0 0,0 1-1 0 0,-1-1 1 0 0,-3 4 0 0 0,-3 4 433 0 0,-1-1 1 0 0,-10 8-1 0 0,11-10 180 0 0,1-1-1 0 0,0 1 0 0 0,-10 13 0 0 0,16-18 400 0 0,9-10-1063 0 0,39-50-64 0 0,-40 49-25 0 0,0-1 1 0 0,-1 0-1 0 0,10-20 0 0 0,-15 26-17 0 0,0-5 31 0 0,-1 0 28 0 0,0 7 190 0 0,-2 2-87 0 0,-2 2-39 0 0,0-1 0 0 0,-1 1-1 0 0,1 0 1 0 0,1 0 0 0 0,-1 0 0 0 0,0 0 0 0 0,0 1-1 0 0,1 0 1 0 0,-1-1 0 0 0,1 1 0 0 0,-3 4-1 0 0,-5 6 242 0 0,-15 22-1 0 0,24-31-301 0 0,-2 1 17 0 0,1 1 1 0 0,0 0-1 0 0,0 0 0 0 0,1 1 1 0 0,-2 6-1 0 0,0 5 95 0 0,5-13-102 0 0,1-1 3 0 0,-2-2-28 0 0,0-1 1 0 0,1 1-1 0 0,-1 0 0 0 0,1-1 1 0 0,-1 1-1 0 0,1-1 1 0 0,0 1-1 0 0,0-1 1 0 0,-1 1-1 0 0,1-1 0 0 0,0 1 1 0 0,0-1-1 0 0,1 0 1 0 0,-1 1-1 0 0,0-1 1 0 0,0 0-1 0 0,1 0 1 0 0,-1 0-1 0 0,0 0 0 0 0,1 0 1 0 0,-1 0-1 0 0,1 0 1 0 0,-1-1-1 0 0,1 1 1 0 0,0 0-1 0 0,-1-1 0 0 0,1 0 1 0 0,0 1-1 0 0,-1-1 1 0 0,1 0-1 0 0,0 0 1 0 0,-1 1-1 0 0,4-2 0 0 0,1 1 10 0 0,0-1 0 0 0,0 0 0 0 0,0-1-1 0 0,0 0 1 0 0,0 0 0 0 0,-1 0 0 0 0,1 0-1 0 0,6-5 1 0 0,1-2-15 0 0,-11 5 0 0 0,-1 1 0 0 0,4-7 0 0 0,-3 0 11 0 0,-2 9-2 0 0,-1-1 1 0 0,1 1-1 0 0,-1 0 1 0 0,0-1-1 0 0,1 1 1 0 0,-1 0-1 0 0,0 0 1 0 0,0 0-1 0 0,0-1 1 0 0,0 1-1 0 0,0 0 1 0 0,0 0-1 0 0,0 1 1 0 0,0-1-1 0 0,0 0 1 0 0,0 0 0 0 0,-1 0-1 0 0,1 1 1 0 0,0-1-1 0 0,-1 1 1 0 0,1-1-1 0 0,0 1 1 0 0,-1-1-1 0 0,1 1 1 0 0,-1 0-1 0 0,-2-1 1 0 0,-1 1 54 0 0,-1-1 1 0 0,0 1 0 0 0,0 0 0 0 0,0 1-1 0 0,-8 1 1 0 0,9-2-21 0 0,-1 2 1 0 0,1-1-1 0 0,-1 1 1 0 0,1-1-1 0 0,0 2 0 0 0,0-1 1 0 0,-1 0-1 0 0,2 1 0 0 0,-1 0 1 0 0,0 0-1 0 0,0 1 0 0 0,1-1 1 0 0,0 1-1 0 0,0 0 0 0 0,0 0 1 0 0,0 0-1 0 0,1 1 1 0 0,-1-1-1 0 0,1 1 0 0 0,0 0 1 0 0,-3 7-1 0 0,4 1 20 0 0,4-1-48 0 0,6-3-16 0 0,-5-6-71 0 0,1-1-1 0 0,0 0 1 0 0,0 0-1 0 0,-1 0 1 0 0,1-1-1 0 0,0 0 0 0 0,1 1 1 0 0,-1-1-1 0 0,0-1 1 0 0,0 1-1 0 0,0-1 1 0 0,0 1-1 0 0,1-1 1 0 0,7-1-1 0 0,-8 1-49 0 0,1-1 1 0 0,-1 1-1 0 0,1-1 0 0 0,-1 0 0 0 0,1 0 0 0 0,-1-1 0 0 0,0 1 0 0 0,1-1 0 0 0,-1 0 0 0 0,0 0 0 0 0,0-1 1 0 0,0 1-1 0 0,4-4 0 0 0,-8 5-51 0 0,1 0 1 0 0,-1 1 0 0 0,1-1 0 0 0,-1 0-1 0 0,1 0 1 0 0,-1 0 0 0 0,0 0-1 0 0,1 0 1 0 0,-1 0 0 0 0,0 0-1 0 0,0 0 1 0 0,0 0 0 0 0,0 0-1 0 0,0 0 1 0 0,0 0 0 0 0,0 0-1 0 0,0 0 1 0 0,0 0 0 0 0,0-1 0 0 0,-7-17-2624 0 0,4 15 2128 0 0,0-1 1 0 0,0 1 0 0 0,-1 0 0 0 0,1 0 0 0 0,-1 0 0 0 0,-6-4 0 0 0,-13-10-1701 0 0</inkml:trace>
</inkml:ink>
</file>

<file path=ppt/ink/ink3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3.2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73 228 2303 0 0,'-1'0'167'0'0,"-12"6"-1190"0"0,-1-2 3954 0 0,-15 1 14341 0 0,20-12-17279 0 0,8 4 114 0 0,0 0 0 0 0,0-1-1 0 0,0 0 1 0 0,0 1 0 0 0,0-1-1 0 0,1 0 1 0 0,-1 1 0 0 0,1-1-1 0 0,0 0 1 0 0,0 0 0 0 0,1 1-1 0 0,-1-1 1 0 0,1 0 0 0 0,0 1 0 0 0,0-1-1 0 0,0 1 1 0 0,0-1 0 0 0,1 1-1 0 0,-1-1 1 0 0,3-3 0 0 0,5-10 351 0 0,2 0 0 0 0,17-24 0 0 0,-21 32-478 0 0,2-4 116 0 0,-1 3-49 0 0,-1 0 0 0 0,17-17 0 0 0,-15 21-23 0 0,2 2 35 0 0,3 1-5 0 0,-1 5-43 0 0,-10-1-16 0 0,0 0 1 0 0,-1 1-1 0 0,1-1 0 0 0,0 1 1 0 0,-1-1-1 0 0,0 1 0 0 0,1 0 1 0 0,-1 0-1 0 0,0 0 0 0 0,0 0 1 0 0,0 1-1 0 0,0-1 0 0 0,-1 1 1 0 0,1-1-1 0 0,1 4 0 0 0,3 5-37 0 0,-1 1 0 0 0,5 17 0 0 0,-4-11 11 0 0,41 134-196 0 0,16 42 854 0 0,-47-158-381 0 0,1-1-1 0 0,1 0 1 0 0,37 51-1 0 0,-14-32 196 0 0,59 60 0 0 0,-14-37-7246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9.1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1 6447 0 0,'-10'40'696'0'0,"10"-38"-144"0"0,0-1 0 0 0,0 0 1 0 0,-1 0-1 0 0,1 0 0 0 0,0 1 0 0 0,0-1 0 0 0,0 0 0 0 0,0 0 0 0 0,0 0 0 0 0,0 1 0 0 0,1-1 0 0 0,-1 0 0 0 0,0 0 0 0 0,1 0 0 0 0,-1 1 0 0 0,1-1 0 0 0,-1 0 0 0 0,1 0 0 0 0,1 2 0 0 0,-1-2-195 0 0,0 0-1 0 0,0 1 0 0 0,1-1 0 0 0,-1 0 1 0 0,1 0-1 0 0,-1 0 0 0 0,1 0 0 0 0,0 0 1 0 0,-1 0-1 0 0,1-1 0 0 0,3 2 0 0 0,1-1-246 0 0,0 0 0 0 0,0 0 0 0 0,1 0 0 0 0,-1-1 0 0 0,0 0 0 0 0,12-1-1 0 0,12-5-137 0 0,0-1-1 0 0,42-16 1 0 0,18-5-693 0 0,-66 23-294 0 0,41-3-1 0 0,-5 5-6084 0 0,-37 2 1352 0 0</inkml:trace>
</inkml:ink>
</file>

<file path=ppt/ink/ink3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3.5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527 0 18399 0 0,'-2'2'844'0'0,"-26"17"336"0"0,22-14-1014 0 0,-1-1 0 0 0,1 1 0 0 0,-1-1 0 0 0,1 2 0 0 0,1-1 0 0 0,-8 9 0 0 0,-3 8 760 0 0,1 1 1 0 0,-23 48-1 0 0,-51 107 1829 0 0,12-31-1060 0 0,4-6-534 0 0,71-138-1162 0 0,-34 77-741 0 0,-65 100 0 0 0</inkml:trace>
</inkml:ink>
</file>

<file path=ppt/ink/ink3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18.1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80 2303 0 0,'4'7'102'0'0,"-3"-6"-97"0"0,-1-1 0 0 0,0 0 0 0 0,0 1 0 0 0,1-1 0 0 0,-1 1 0 0 0,0-1 0 0 0,0 1 0 0 0,0-1 0 0 0,0 1 0 0 0,0-1 1 0 0,0 1-1 0 0,1-1 0 0 0,-1 0 0 0 0,0 1 0 0 0,0-1 0 0 0,0 1 0 0 0,-1-1 0 0 0,1 1 0 0 0,0 0 0 0 0,-7 14 438 0 0,7-14-344 0 0,-1-1 1 0 0,1 0 0 0 0,0 0-1 0 0,0 1 1 0 0,0-1 0 0 0,0 0-1 0 0,0 1 1 0 0,0-1 0 0 0,-1 0-1 0 0,1 0 1 0 0,0 1 0 0 0,0-1-1 0 0,0 0 1 0 0,0 1 0 0 0,0-1-1 0 0,0 0 1 0 0,0 1 0 0 0,0-1-1 0 0,0 0 1 0 0,1 1 0 0 0,-1-1-1 0 0,0 0 1 0 0,0 1 0 0 0,0-1-1 0 0,0 0 1 0 0,0 0 0 0 0,0 1-1 0 0,1-1 1 0 0,-1 0 0 0 0,0 0-1 0 0,0 1 1 0 0,0-1-1 0 0,1 0 1 0 0,-1 0 0 0 0,0 1-1 0 0,4 4 4535 0 0,1-1-961 0 0,13 0-3039 0 0,-9-3-514 0 0,-6-1-141 0 0,0-1 1 0 0,-1 1-1 0 0,1-1 1 0 0,0 0-1 0 0,0 0 1 0 0,0 0 0 0 0,0 0-1 0 0,3-3 1 0 0,2 0-18 0 0,14-7 55 0 0,-1 0 34 0 0,-21 11-51 0 0,7-5 246 0 0,2 1 0 0 0,-1 0 0 0 0,0 1 0 0 0,1 0 0 0 0,-1 0 0 0 0,1 1 0 0 0,12-2 0 0 0,-10 4-45 0 0,0 0-1 0 0,0 0 1 0 0,1 1-1 0 0,-1 0 1 0 0,0 1-1 0 0,0 1 1 0 0,10 3-1 0 0,-12-4-78 0 0,1 0 0 0 0,-1 0 0 0 0,1-1 0 0 0,-1 0-1 0 0,1-1 1 0 0,0 0 0 0 0,-1 0 0 0 0,1-1 0 0 0,0 0 0 0 0,9-3 0 0 0,12-4-81 0 0,51-21 0 0 0,-9 2 118 0 0,-55 21-150 0 0,-3 1 101 0 0,1 1 0 0 0,18-3 0 0 0,-27 6-43 0 0,0 1-1 0 0,0-1 0 0 0,0 1 0 0 0,0 1 1 0 0,0-1-1 0 0,0 1 0 0 0,-1 1 0 0 0,12 3 1 0 0,-16-5-126 0 0,1 1-143 0 0,2-1 209 0 0,-1-2-2789 0 0</inkml:trace>
</inkml:ink>
</file>

<file path=ppt/ink/ink3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4.6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276 38 13159 0 0,'0'0'2378'0'0,"-2"2"-1318"0"0,-8 8 2228 0 0,10-11-3225 0 0,-1 1 0 0 0,1 0 0 0 0,-1 0 0 0 0,1-1 0 0 0,-1 1 0 0 0,1 0 0 0 0,-1 0 0 0 0,1 0 0 0 0,-1 0 0 0 0,0-1 0 0 0,1 1 0 0 0,-1 0 0 0 0,1 0 0 0 0,-1 0 0 0 0,1 0 0 0 0,-1 0 0 0 0,1 1 0 0 0,-1-1 0 0 0,1 0 0 0 0,-1 0 0 0 0,0 0 0 0 0,1 0 0 0 0,-1 1 0 0 0,-13 7 1652 0 0,-51 45-767 0 0,56-46-925 0 0,-9 6 48 0 0,17-12 47 0 0,2-3-43 0 0,4-10 3 0 0,1-1-19 0 0,8-25-1 0 0,-13 34 3 0 0,0 0-1 0 0,0-1 0 0 0,0 1 0 0 0,-1 0 0 0 0,0 0 1 0 0,0-1-1 0 0,0 1 0 0 0,0 0 0 0 0,0-1 0 0 0,-3-6 0 0 0,3 11-28 0 0,0-1-1 0 0,0 0 0 0 0,-1 1 0 0 0,1-1 0 0 0,-1 0 0 0 0,1 1 0 0 0,-1-1 0 0 0,1 0 0 0 0,-1 1 0 0 0,1-1 0 0 0,-1 1 0 0 0,1-1 0 0 0,-1 1 0 0 0,1-1 0 0 0,-1 1 0 0 0,0 0 0 0 0,1-1 0 0 0,-1 1 0 0 0,0 0 0 0 0,0-1 1 0 0,1 1-1 0 0,-1 0 0 0 0,0 0 0 0 0,0 0 0 0 0,1-1 0 0 0,-1 1 0 0 0,0 0 0 0 0,0 0 0 0 0,1 0 0 0 0,-1 0 0 0 0,0 0 0 0 0,0 1 0 0 0,1-1 0 0 0,-1 0 0 0 0,-1 1 0 0 0,-1-1 73 0 0,0 1-1 0 0,0 0 1 0 0,0 0 0 0 0,0 1-1 0 0,1-1 1 0 0,-1 0-1 0 0,-2 3 1 0 0,-7 5 45 0 0,1 1 0 0 0,0 0 0 0 0,1 1 0 0 0,0 0 0 0 0,1 1 0 0 0,1 0 0 0 0,-9 15 1 0 0,11-18-128 0 0,2 1 1 0 0,-1 0 0 0 0,1 0 0 0 0,1 0-1 0 0,-1 0 1 0 0,2 1 0 0 0,0-1-1 0 0,0 1 1 0 0,0 0 0 0 0,1 17 0 0 0,1-27-19 0 0,0 1 0 0 0,0 0 0 0 0,0 0 0 0 0,0-1 0 0 0,1 1 0 0 0,-1 0 1 0 0,0 0-1 0 0,1-1 0 0 0,0 1 0 0 0,-1 0 0 0 0,1-1 0 0 0,0 1 0 0 0,0-1 0 0 0,-1 1 1 0 0,1-1-1 0 0,0 1 0 0 0,1-1 0 0 0,-1 0 0 0 0,0 1 0 0 0,0-1 0 0 0,1 0 0 0 0,-1 0 1 0 0,0 0-1 0 0,1 0 0 0 0,-1 0 0 0 0,1 0 0 0 0,-1 0 0 0 0,1-1 0 0 0,0 1 0 0 0,-1 0 0 0 0,1-1 1 0 0,0 1-1 0 0,-1-1 0 0 0,1 0 0 0 0,0 0 0 0 0,0 1 0 0 0,-1-1 0 0 0,3-1 0 0 0,2 1-2 0 0,0-1-1 0 0,0 0 0 0 0,0 0 0 0 0,0-1 0 0 0,-1 1 0 0 0,1-1 0 0 0,0 0 1 0 0,-1-1-1 0 0,0 0 0 0 0,7-3 0 0 0,1-3-6 0 0,0-1 1 0 0,-1 1-1 0 0,0-2 0 0 0,16-17 0 0 0,-24 24 3 0 0,0-1-1 0 0,-1 0 0 0 0,1-1 1 0 0,-1 1-1 0 0,0-1 0 0 0,0 1 1 0 0,-1-1-1 0 0,0 0 0 0 0,0 0 0 0 0,0 0 1 0 0,-1 0-1 0 0,1 0 0 0 0,-2-1 1 0 0,1-7-1 0 0,0 11 22 0 0,-1 1-1 0 0,0 0 1 0 0,0-1-1 0 0,0 1 0 0 0,-1 0 1 0 0,1 0-1 0 0,-1-1 1 0 0,1 1-1 0 0,-1 0 1 0 0,0 0-1 0 0,1-1 1 0 0,-1 1-1 0 0,0 0 1 0 0,-1 0-1 0 0,1 0 1 0 0,0 0-1 0 0,-1 0 1 0 0,1 1-1 0 0,-1-1 1 0 0,1 0-1 0 0,-1 1 1 0 0,0-1-1 0 0,1 1 1 0 0,-1-1-1 0 0,0 1 1 0 0,0 0-1 0 0,0 0 1 0 0,0 0-1 0 0,-1 0 1 0 0,1 0-1 0 0,0 0 0 0 0,0 1 1 0 0,-1-1-1 0 0,1 1 1 0 0,0-1-1 0 0,-4 1 1 0 0,0 0 71 0 0,1 0 0 0 0,-1 1 0 0 0,1-1 0 0 0,0 1 0 0 0,0 0 0 0 0,-1 1 0 0 0,1-1 0 0 0,0 1 0 0 0,0 0 0 0 0,0 0 0 0 0,0 1 0 0 0,1-1 0 0 0,-1 1 0 0 0,0 0 0 0 0,-3 4 0 0 0,3-2-62 0 0,0 1 1 0 0,0-1-1 0 0,0 1 1 0 0,1 0-1 0 0,0 0 1 0 0,0 1-1 0 0,1-1 1 0 0,0 1-1 0 0,0 0 1 0 0,0 0-1 0 0,1 0 0 0 0,0 0 1 0 0,0 0-1 0 0,1 0 1 0 0,-1 13-1 0 0,2-16-118 0 0,0 0 0 0 0,0 1-1 0 0,0-1 1 0 0,0 0 0 0 0,1 1-1 0 0,0-1 1 0 0,0 0 0 0 0,0 0 0 0 0,0 0-1 0 0,1 0 1 0 0,0 0 0 0 0,-1 0-1 0 0,1 0 1 0 0,1 0 0 0 0,-1 0-1 0 0,1-1 1 0 0,-1 0 0 0 0,1 1-1 0 0,0-1 1 0 0,0 0 0 0 0,0 0 0 0 0,1-1-1 0 0,-1 1 1 0 0,1-1 0 0 0,0 1-1 0 0,-1-1 1 0 0,8 3 0 0 0,-6-4-188 0 0,0 1 0 0 0,0-1 0 0 0,0 0 1 0 0,0-1-1 0 0,0 1 0 0 0,1-1 0 0 0,-1 0 1 0 0,0 0-1 0 0,0-1 0 0 0,0 0 0 0 0,0 0 1 0 0,0 0-1 0 0,0 0 0 0 0,0-1 0 0 0,0 1 1 0 0,-1-1-1 0 0,1-1 0 0 0,7-4 0 0 0,17-11-1391 0 0</inkml:trace>
</inkml:ink>
</file>

<file path=ppt/ink/ink3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5.3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36 189 12871 0 0,'0'0'588'0'0,"-1"0"-12"0"0,-8 0-370 0 0,8 0-119 0 0,0 0 0 0 0,0 0 0 0 0,0 0 0 0 0,0 0 0 0 0,0 0 0 0 0,0 0 0 0 0,0 0 0 0 0,0 0 0 0 0,0 0 0 0 0,0-1 0 0 0,1 1 0 0 0,-1-1 0 0 0,0 1 0 0 0,0 0 0 0 0,0-1 0 0 0,0 1 0 0 0,0-1 0 0 0,1 0 0 0 0,-1 1 0 0 0,0-1 0 0 0,0 0 0 0 0,1 1 0 0 0,-1-1 0 0 0,1 0 0 0 0,-1 0 0 0 0,1 1 0 0 0,-1-1 0 0 0,1 0 0 0 0,-1 0 0 0 0,1 0 0 0 0,-1 0 0 0 0,1 0 0 0 0,0 0 0 0 0,0 0 0 0 0,0 0 0 0 0,-1 0 0 0 0,1 0 0 0 0,0 0 0 0 0,0 0 0 0 0,0 0 0 0 0,0 0 0 0 0,1 0 0 0 0,-1-1 0 0 0,1-2 133 0 0,0 0 1 0 0,1 0-1 0 0,-1 1 0 0 0,1-1 0 0 0,0 0 1 0 0,-1 1-1 0 0,5-6 0 0 0,10-10 639 0 0,2 0-1 0 0,0 0 1 0 0,0 2 0 0 0,2 0-1 0 0,22-14 1 0 0,-41 31-843 0 0,-1-1-1 0 0,1 1 1 0 0,0 0 0 0 0,-1-1-1 0 0,1 1 1 0 0,0 0-1 0 0,0-1 1 0 0,0 1 0 0 0,-1 0-1 0 0,1 0 1 0 0,0 0 0 0 0,0 0-1 0 0,0 0 1 0 0,-1 0-1 0 0,1 0 1 0 0,0 0 0 0 0,0 0-1 0 0,0 0 1 0 0,0 0 0 0 0,-1 0-1 0 0,1 1 1 0 0,0-1-1 0 0,0 0 1 0 0,-1 1 0 0 0,1-1-1 0 0,0 1 1 0 0,0-1 0 0 0,-1 0-1 0 0,1 1 1 0 0,0-1-1 0 0,-1 1 1 0 0,1 0 0 0 0,-1-1-1 0 0,1 1 1 0 0,-1 0 0 0 0,1-1-1 0 0,-1 1 1 0 0,1 0-1 0 0,-1-1 1 0 0,0 1 0 0 0,1 1-1 0 0,2 3-12 0 0,-1 0 0 0 0,0 0-1 0 0,0 1 1 0 0,2 8-1 0 0,4 32 63 0 0,-2-1-1 0 0,0 70 0 0 0,-1-4 15 0 0,2-32-13 0 0,23 108 1 0 0,-24-160 67 0 0,2 0 1 0 0,1 0 0 0 0,0-1 0 0 0,3 0 0 0 0,0-1-1 0 0,1 0 1 0 0,26 36 0 0 0,-30-51-28 0 0,1 0 1 0 0,0 0-1 0 0,1-1 0 0 0,0 0 1 0 0,0-1-1 0 0,0 0 0 0 0,21 9 1 0 0,-4-4-90 0 0,-13-12-102 0 0,-10-1-17 0 0,-3 0-62 0 0,0-1-173 0 0,1 1 258 0 0,-1-1 0 0 0,0 0 0 0 0,0 0 0 0 0,0 0 0 0 0,0 0 0 0 0,0 0 0 0 0,0 0 0 0 0,0 0 0 0 0,0-1-1 0 0,0 1 1 0 0,-1-1 0 0 0,1 1 0 0 0,0-1 0 0 0,1-2 0 0 0,-2 1-253 0 0,1 0 0 0 0,-1 0 0 0 0,0 0 1 0 0,0 0-1 0 0,0 0 0 0 0,0 0 0 0 0,0-1 0 0 0,-1 1 0 0 0,1 0 1 0 0,-1-6-1 0 0,0-10-1508 0 0</inkml:trace>
</inkml:ink>
</file>

<file path=ppt/ink/ink3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5.7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575 87 10679 0 0,'0'-2'490'0'0,"3"-14"-153"0"0,2-23 0 0 0,-3 10 3921 0 0,-4 29-3921 0 0,0 1 0 0 0,-1-1 0 0 0,1 1 0 0 0,-1-1 0 0 0,1 1 1 0 0,0 0-1 0 0,-1 0 0 0 0,1 0 0 0 0,0 1 0 0 0,0-1 0 0 0,0 0 1 0 0,0 1-1 0 0,0-1 0 0 0,-2 3 0 0 0,-26 30 1328 0 0,20-23-881 0 0,-21 27 340 0 0,1 2-1 0 0,-29 52 1 0 0,-39 93 710 0 0,19-38-1404 0 0,16-33-201 0 0,-73 157-1501 0 0,124-248 601 0 0,11-21 187 0 0,16-5-6709 0 0,1-3-251 0 0</inkml:trace>
</inkml:ink>
</file>

<file path=ppt/ink/ink3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6.1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0 3679 0 0,'2'1'10940'0'0,"19"10"-5652"0"0,-18-9-4969 0 0,0 0 0 0 0,-1 0 1 0 0,1 0-1 0 0,0 1 0 0 0,-1-1 0 0 0,1 1 0 0 0,-1-1 0 0 0,0 1 0 0 0,0 0 1 0 0,0 0-1 0 0,0 0 0 0 0,0 0 0 0 0,2 6 0 0 0,0 5 123 0 0,-1-1 0 0 0,-1 0 1 0 0,0 1-1 0 0,-1-1 0 0 0,0 1 0 0 0,-2 22 0 0 0,1-13-129 0 0,-13 158 568 0 0,-16-1-881 0 0,7-42 15 0 0,16-88-15 0 0,5-50-59 0 0,1 0 0 0 0,0 0 1 0 0,0 1-1 0 0,0-1 0 0 0,0 0 0 0 0,0 1 0 0 0,0-1 1 0 0,-1 0-1 0 0,1 0 0 0 0,0 1 0 0 0,0-1 0 0 0,0 0 1 0 0,0 1-1 0 0,0-1 0 0 0,0 0 0 0 0,0 0 0 0 0,0 1 0 0 0,0-1 1 0 0,1 0-1 0 0,-1 1 0 0 0,0-1 0 0 0,0 0 0 0 0,0 0 1 0 0,0 1-1 0 0,0-1 0 0 0,0 0 0 0 0,1 0 0 0 0,-1 1 1 0 0,0-1-1 0 0,0 0 0 0 0,0 0 0 0 0,0 0 0 0 0,1 1 1 0 0,-1-1-1 0 0,0 0 0 0 0,0 0 0 0 0,1 0 0 0 0,-1 0 0 0 0,0 1 1 0 0,1-1-1 0 0,10-9-1606 0 0,11-21-1567 0 0,-9-3-1022 0 0,-7 15-2184 0 0</inkml:trace>
</inkml:ink>
</file>

<file path=ppt/ink/ink3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6.4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41 8751 0 0,'0'0'674'0'0,"-15"17"13704"0"0,17-18-14291 0 0,89-20 356 0 0,-55 11-80 0 0,1 2-1 0 0,1 1 1 0 0,64-3-1 0 0,-92 10-362 0 0,18-1-7 0 0,56 8-1 0 0,1 13-1970 0 0,-82-20 1571 0 0,-1 0 0 0 0,0 0 0 0 0,1 0 1 0 0,-1-1-1 0 0,0 1 0 0 0,1-1 0 0 0,-1 0 0 0 0,0 1 0 0 0,0-1 1 0 0,0 0-1 0 0,0 0 0 0 0,0-1 0 0 0,0 1 0 0 0,0 0 1 0 0,0-1-1 0 0,3-2 0 0 0,4-5-5972 0 0</inkml:trace>
</inkml:ink>
</file>

<file path=ppt/ink/ink3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26.9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104 1 6911 0 0,'-15'16'18399'0'0,"14"-13"-16829"0"0,-12 94-956 0 0,3-20-333 0 0,-19 208 37 0 0,14-106-324 0 0,8-119 6 0 0,-5 56 12 0 0,11-110 4 0 0,3 19 97 0 0,-2-25-95 0 0,0 0 0 0 0,0 1 0 0 0,0-1 0 0 0,0 0 1 0 0,0 1-1 0 0,0-1 0 0 0,0 0 0 0 0,0 1 0 0 0,0-1 0 0 0,1 0 0 0 0,-1 0 0 0 0,0 1 0 0 0,0-1 0 0 0,0 0 0 0 0,0 1 0 0 0,0-1 0 0 0,1 0 0 0 0,-1 0 0 0 0,0 1 0 0 0,0-1 0 0 0,0 0 0 0 0,1 0 0 0 0,-1 0 0 0 0,0 1 0 0 0,0-1 0 0 0,1 0 0 0 0,-1 0 0 0 0,0 0 0 0 0,0 0 0 0 0,1 1 0 0 0,-1-1 0 0 0,0 0 0 0 0,1 0 0 0 0,-1 0 0 0 0,0 0 0 0 0,1 0 0 0 0,-1 0 0 0 0,0 0 0 0 0,1 0 0 0 0,-1 0 0 0 0,1 0 0 0 0,0-1-1 0 0,0 1 0 0 0,1-1 0 0 0,-1 0 0 0 0,0 1-1 0 0,0-1 1 0 0,1 0 0 0 0,-1 0 0 0 0,0 0 0 0 0,2-2 0 0 0,2-4-2 0 0,1 0 0 0 0,7-12 0 0 0,14-36-98 0 0,37-108-1 0 0,-43 103-176 0 0,43-86-1 0 0,-40 104 128 0 0,-24 41 133 0 0,0 1 1 0 0,0 0 0 0 0,0 0-1 0 0,0 0 1 0 0,0 0-1 0 0,0 0 1 0 0,0 0 0 0 0,0 0-1 0 0,0 0 1 0 0,0 0 0 0 0,0 0-1 0 0,0 0 1 0 0,0 0 0 0 0,0 0-1 0 0,0 0 1 0 0,0-1-1 0 0,0 1 1 0 0,0 0 0 0 0,0 0-1 0 0,0 0 1 0 0,1 0 0 0 0,-1 0-1 0 0,0 0 1 0 0,0 0-1 0 0,0 0 1 0 0,0 0 0 0 0,0 0-1 0 0,0 0 1 0 0,0 0 0 0 0,0 0-1 0 0,0 0 1 0 0,0 0-1 0 0,0 0 1 0 0,0 0 0 0 0,0 0-1 0 0,1 0 1 0 0,-1 0 0 0 0,0 0-1 0 0,0 0 1 0 0,0 0-1 0 0,0 0 1 0 0,0 0 0 0 0,0 0-1 0 0,0 0 1 0 0,0 0 0 0 0,0 0-1 0 0,0 0 1 0 0,0 0-1 0 0,0 0 1 0 0,0 0 0 0 0,0 0-1 0 0,1 1 1 0 0,-1-1 0 0 0,0 0-1 0 0,0 0 1 0 0,0 0-1 0 0,0 0 1 0 0,0 0 0 0 0,0 0-1 0 0,0 0 1 0 0,0 0 0 0 0,0 0-1 0 0,0 0 1 0 0,0 0-1 0 0,0 0 1 0 0,0 0 0 0 0,0 1-1 0 0,4 4 12 0 0,0 0-1 0 0,0 0 1 0 0,-1 1-1 0 0,1-1 1 0 0,-1 1-1 0 0,-1 0 1 0 0,1 0-1 0 0,-1 0 0 0 0,0 1 1 0 0,1 6-1 0 0,11 72 34 0 0,-11-60-34 0 0,23 142 42 0 0,-23-142-54 0 0,2-1 1 0 0,11 32-1 0 0,-13-48-15 0 0,0-1-1 0 0,0 1 1 0 0,0-1 0 0 0,1 0 0 0 0,0 0-1 0 0,1 0 1 0 0,-1-1 0 0 0,1 1 0 0 0,1-1-1 0 0,-1 0 1 0 0,8 5 0 0 0,-11-9-23 0 0,0 0 0 0 0,1-1 0 0 0,-1 0 0 0 0,1 1 0 0 0,-1-1 0 0 0,1 0 0 0 0,-1 0 0 0 0,1 0 0 0 0,0-1 0 0 0,-1 1 0 0 0,1-1 0 0 0,0 1 0 0 0,0-1 0 0 0,0 0 1 0 0,-1 0-1 0 0,1 0 0 0 0,0 0 0 0 0,0-1 0 0 0,-1 1 0 0 0,1-1 0 0 0,0 0 0 0 0,-1 0 0 0 0,1 0 0 0 0,0 0 0 0 0,-1 0 0 0 0,1 0 0 0 0,-1-1 0 0 0,0 1 0 0 0,1-1 0 0 0,2-2 0 0 0,1-1-495 0 0,0 0-1 0 0,-1-1 1 0 0,1 0-1 0 0,4-6 1 0 0,15-26-6233 0 0,-8 3-925 0 0</inkml:trace>
</inkml:ink>
</file>

<file path=ppt/ink/ink3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1.2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190 85 12151 0 0,'-4'10'308'0'0,"3"-7"-182"0"0,-1 0-1 0 0,0 0 1 0 0,1 0-1 0 0,-1 0 1 0 0,0 0-1 0 0,0 0 1 0 0,-4 4-1 0 0,-56 57 1977 0 0,34-33-1668 0 0,25-29-994 0 0,-12 16 3046 0 0,14-14-364 0 0,11-9-1516 0 0,4-4-391 0 0,0-1 0 0 0,0-1 0 0 0,16-17 0 0 0,-23 22-202 0 0,-1-1 0 0 0,0 0 0 0 0,-1 0 0 0 0,0-1-1 0 0,0 1 1 0 0,0-1 0 0 0,-1 0 0 0 0,4-11 0 0 0,-8 17 20 0 0,1 0 0 0 0,0 0 0 0 0,-1 0 0 0 0,1-1 0 0 0,-1 1 0 0 0,0 0 0 0 0,0 0 0 0 0,1 0 0 0 0,-2-1 0 0 0,1 1 0 0 0,0 0 0 0 0,0 0 0 0 0,-1 0 0 0 0,1-1 0 0 0,-2-2 0 0 0,1 3 28 0 0,0 1 0 0 0,0-1 0 0 0,0 1 0 0 0,0 0 0 0 0,0-1 0 0 0,0 1 0 0 0,0 0 0 0 0,0 0 0 0 0,-1 0 0 0 0,1 0-1 0 0,-1 0 1 0 0,1 0 0 0 0,-1 0 0 0 0,1 0 0 0 0,-1 0 0 0 0,-1 0 0 0 0,-2 0 44 0 0,1 0 0 0 0,0 0 0 0 0,0 1 1 0 0,0-1-1 0 0,0 1 0 0 0,0 0 0 0 0,-1 0 0 0 0,1 1 0 0 0,0-1 0 0 0,0 1 0 0 0,0 0 1 0 0,0 0-1 0 0,0 0 0 0 0,0 1 0 0 0,-6 2 0 0 0,1 1-27 0 0,1 0 0 0 0,0 0 0 0 0,0 0 0 0 0,1 1 0 0 0,-1 0-1 0 0,1 1 1 0 0,1 0 0 0 0,-1 0 0 0 0,1 0 0 0 0,0 1 0 0 0,-7 13 0 0 0,12-20-68 0 0,1 0 0 0 0,-1-1 1 0 0,1 1-1 0 0,0 0 0 0 0,-1 0 1 0 0,1-1-1 0 0,0 1 0 0 0,0 0 1 0 0,0-1-1 0 0,-1 1 0 0 0,1 0 1 0 0,0 0-1 0 0,0-1 0 0 0,0 1 1 0 0,0 0-1 0 0,0 0 0 0 0,0 0 1 0 0,1-1-1 0 0,-1 1 0 0 0,0 0 1 0 0,0-1-1 0 0,0 1 0 0 0,1 0 1 0 0,0 1-1 0 0,0-1-1 0 0,0 0 0 0 0,-1-1 1 0 0,1 1-1 0 0,0 0 0 0 0,0-1 0 0 0,0 1 1 0 0,0-1-1 0 0,0 1 0 0 0,1-1 0 0 0,-1 1 1 0 0,0-1-1 0 0,0 0 0 0 0,0 1 0 0 0,2-1 1 0 0,4 1 16 0 0,0-1 1 0 0,0 0 0 0 0,13-1 0 0 0,-10-1-9 0 0,-1 0-1 0 0,1 0 1 0 0,-1 0 0 0 0,0-2 0 0 0,0 1-1 0 0,0-1 1 0 0,-1 0 0 0 0,17-11 0 0 0,-4 0 108 0 0,38-37 1 0 0,-56 50-116 0 0,-1 0-1 0 0,0 0 0 0 0,0 0 1 0 0,0-1-1 0 0,-1 1 1 0 0,1 0-1 0 0,0-1 1 0 0,-1 1-1 0 0,0-1 1 0 0,1 0-1 0 0,-1 0 1 0 0,0 1-1 0 0,0-1 0 0 0,-1 0 1 0 0,1 0-1 0 0,-1 0 1 0 0,1 0-1 0 0,-1-4 1 0 0,0 6 87 0 0,-19-8 250 0 0,15 9-288 0 0,0 0 0 0 0,0 1-1 0 0,0-1 1 0 0,0 1-1 0 0,0-1 1 0 0,0 1-1 0 0,1 1 1 0 0,-1-1 0 0 0,0 0-1 0 0,0 1 1 0 0,-6 4-1 0 0,0 0 99 0 0,0 1-1 0 0,-17 14 0 0 0,19-14-108 0 0,0 2-1 0 0,0-1 1 0 0,1 1 0 0 0,1 0-1 0 0,-9 15 1 0 0,12-21-37 0 0,1 1 0 0 0,0 0 0 0 0,0 1 0 0 0,0-1 0 0 0,1 0 0 0 0,-1 0 0 0 0,1 1 0 0 0,0-1 0 0 0,1 1 0 0 0,-1-1 0 0 0,1 1 0 0 0,-1-1 0 0 0,2 1 0 0 0,-1-1 0 0 0,0 1 0 0 0,2 5 0 0 0,-1-8-12 0 0,-1 0 1 0 0,1-1-1 0 0,0 1 0 0 0,0-1 0 0 0,0 1 1 0 0,1-1-1 0 0,-1 1 0 0 0,0-1 0 0 0,0 0 1 0 0,1 0-1 0 0,-1 0 0 0 0,1 0 0 0 0,-1 0 1 0 0,1 0-1 0 0,-1 0 0 0 0,1 0 0 0 0,0 0 1 0 0,-1-1-1 0 0,1 1 0 0 0,0 0 0 0 0,0-1 1 0 0,-1 0-1 0 0,1 1 0 0 0,0-1 0 0 0,3 0 1 0 0,5 0-7 0 0,0 0 0 0 0,0 0 0 0 0,13-3 0 0 0,-17 2-4 0 0,12-2-82 0 0,1-2 0 0 0,-1 1 0 0 0,-1-2-1 0 0,1-1 1 0 0,17-8 0 0 0,3-5-350 0 0,37-25 0 0 0,-64 37-134 0 0,-1 0 0 0 0,1 0 0 0 0,-2-1-1 0 0,1-1 1 0 0,-1 1 0 0 0,11-16 0 0 0,-2 0-1463 0 0</inkml:trace>
</inkml:ink>
</file>

<file path=ppt/ink/ink3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2.7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146 83 3135 0 0,'0'0'1727'0'0,"6"-4"3554"0"0,-5 4-4194 0 0,1-1 0 0 0,-1 1-1 0 0,0 0 1 0 0,1-1 0 0 0,-1 1 0 0 0,2 0 0 0 0,1 0-479 0 0,-4 0-594 0 0,0 0 1 0 0,0 1-1 0 0,1-1 0 0 0,-1 0 0 0 0,0 0 0 0 0,0 0 0 0 0,0 1 0 0 0,0-1 1 0 0,0 0-1 0 0,0 0 0 0 0,0 0 0 0 0,1 1 0 0 0,-1-1 0 0 0,0 0 0 0 0,0 0 1 0 0,0 1-1 0 0,0-1 0 0 0,0 0 0 0 0,0 0 0 0 0,0 0 0 0 0,0 1 0 0 0,0-1 1 0 0,0 0-1 0 0,0 0 0 0 0,0 1 0 0 0,-1-1 0 0 0,1 0 0 0 0,0 0 0 0 0,0 0 1 0 0,0 1-1 0 0,0-1 0 0 0,0 0 0 0 0,0 0 0 0 0,0 0 0 0 0,-1 1 0 0 0,1-1 1 0 0,0 0-1 0 0,0 0 0 0 0,-1 0 0 0 0,-5 10 398 0 0,5-10-412 0 0,-9 8 510 0 0,0 0-97 0 0,11-5-301 0 0,6-3-61 0 0,-2-1 1 0 0,-1 0 0 0 0,1 0 0 0 0,-1-1 0 0 0,0 1 0 0 0,1-1 0 0 0,-1 0 0 0 0,4-3 0 0 0,0 1 54 0 0,-6 2-72 0 0,1 0 0 0 0,0 0 0 0 0,-1 0 0 0 0,0-1 0 0 0,1 1 0 0 0,-1-1 0 0 0,0 1 0 0 0,0-1 0 0 0,0 0 0 0 0,2-5 0 0 0,2-2 214 0 0,-5 10-207 0 0,0-1-1 0 0,-1 0 1 0 0,1 0 0 0 0,0 0-1 0 0,-1 0 1 0 0,1 0 0 0 0,-1 0-1 0 0,1 0 1 0 0,-1 0 0 0 0,0 0-1 0 0,1 0 1 0 0,-1 0-1 0 0,0 0 1 0 0,0 0 0 0 0,0 0-1 0 0,0 0 1 0 0,0-1 0 0 0,0 1-1 0 0,0 0 1 0 0,0 0 0 0 0,0 0-1 0 0,0 0 1 0 0,-1 0-1 0 0,1 0 1 0 0,0 0 0 0 0,-1 0-1 0 0,1 0 1 0 0,-1 0 0 0 0,1 0-1 0 0,-1 0 1 0 0,1 0 0 0 0,-1 0-1 0 0,0 0 1 0 0,0 1-1 0 0,1-1 1 0 0,-1 0 0 0 0,0 0-1 0 0,0 1 1 0 0,0-1 0 0 0,0 0-1 0 0,0 1 1 0 0,-1-1 0 0 0,-1-1 25 0 0,0 1 0 0 0,0 0 1 0 0,0-1-1 0 0,0 1 1 0 0,0 1-1 0 0,0-1 0 0 0,-1 0 1 0 0,1 1-1 0 0,0 0 1 0 0,0-1-1 0 0,0 1 0 0 0,-6 1 1 0 0,3 0-27 0 0,0 1 1 0 0,-1-1-1 0 0,1 1 1 0 0,0 0-1 0 0,1 1 0 0 0,-1 0 1 0 0,0 0-1 0 0,1 0 1 0 0,-1 0-1 0 0,1 1 1 0 0,-7 6-1 0 0,11-10-39 0 0,1 1 0 0 0,0-1 0 0 0,-1 1-1 0 0,1-1 1 0 0,0 1 0 0 0,-1-1 0 0 0,1 1 0 0 0,0-1-1 0 0,0 1 1 0 0,0-1 0 0 0,-1 1 0 0 0,1-1 0 0 0,0 1 0 0 0,0-1-1 0 0,0 1 1 0 0,0-1 0 0 0,0 2 0 0 0,0-1 3 0 0,1 0 1 0 0,-1 0 0 0 0,1 0-1 0 0,-1 0 1 0 0,1 1-1 0 0,0-1 1 0 0,-1 0-1 0 0,1 0 1 0 0,0 0 0 0 0,0 0-1 0 0,0 0 1 0 0,-1-1-1 0 0,1 1 1 0 0,0 0-1 0 0,0 0 1 0 0,0-1 0 0 0,1 1-1 0 0,-1 0 1 0 0,0-1-1 0 0,0 1 1 0 0,0-1 0 0 0,0 1-1 0 0,1-1 1 0 0,1 0-1 0 0,35 7 84 0 0,-27-6-45 0 0,-8-1-37 0 0,7 2 22 0 0,0-1 0 0 0,0 0 1 0 0,0-1-1 0 0,1 0 0 0 0,-1 0 1 0 0,20-4-1 0 0,-9 0-18 0 0,-15 3 2 0 0,0 0 0 0 0,0 0 0 0 0,0-1 0 0 0,11-4-1 0 0,-15 5-6 0 0,1-1 1 0 0,0 1-1 0 0,0-1 0 0 0,-1 0 0 0 0,0 0 0 0 0,1 0 0 0 0,-1-1 0 0 0,0 1 0 0 0,0-1 0 0 0,0 1 0 0 0,0-1 0 0 0,0 0 0 0 0,2-4 0 0 0,-4 7-1 0 0,0-1 0 0 0,0 1-1 0 0,0 0 1 0 0,0-1 0 0 0,0 1 0 0 0,0-1 0 0 0,0 1-1 0 0,0 0 1 0 0,0-1 0 0 0,0 1 0 0 0,0-1-1 0 0,0 1 1 0 0,-1 0 0 0 0,1-1 0 0 0,0 1 0 0 0,0 0-1 0 0,0-1 1 0 0,0 1 0 0 0,-1 0 0 0 0,1-1-1 0 0,0 1 1 0 0,0 0 0 0 0,-1-1 0 0 0,1 1 0 0 0,0 0-1 0 0,-1 0 1 0 0,1-1 0 0 0,-1 1 0 0 0,-8-6 69 0 0,2 3-11 0 0,0 1 0 0 0,0 0 0 0 0,0 0 1 0 0,0 1-1 0 0,0 0 0 0 0,-14-1 0 0 0,5 2 48 0 0,1 1 0 0 0,-18 2 0 0 0,-118 31 450 0 0,147-33-547 0 0,-1 1-9 0 0,0-1 0 0 0,0 1 1 0 0,0 0-1 0 0,1 0 1 0 0,-1 0-1 0 0,0 1 1 0 0,1-1-1 0 0,-1 1 1 0 0,1 0-1 0 0,-7 7 0 0 0,9-8-94 0 0,2-2 80 0 0,1 1-1 0 0,-1 0 1 0 0,0 0 0 0 0,1-1 0 0 0,-1 1 0 0 0,1 0-1 0 0,-1-1 1 0 0,1 1 0 0 0,-1 0 0 0 0,1-1 0 0 0,-1 1-1 0 0,1-1 1 0 0,0 1 0 0 0,-1-1 0 0 0,1 1 0 0 0,0-1-1 0 0,-1 1 1 0 0,1-1 0 0 0,1 1 0 0 0,14 5-197 0 0,-6-5-487 0 0,1 0 0 0 0,-1 0 0 0 0,0-1 0 0 0,1-1 0 0 0,-1 0-1 0 0,18-4 1 0 0,-2 1-3717 0 0,15 0-2951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9.4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 1308 3223 0 0,'0'2'143'0'0,"-4"11"-54"0"0,-1-1 0 0 0,-8 18 0 0 0,6-13 1396 0 0,1 8 8766 0 0,10-25-10090 0 0,-1-1 1 0 0,0 1-1 0 0,1-1 1 0 0,-1 0-1 0 0,0 0 0 0 0,0 0 1 0 0,0 0-1 0 0,0 0 1 0 0,0 0-1 0 0,0-1 1 0 0,0 0-1 0 0,0 0 1 0 0,0 0-1 0 0,-1 0 1 0 0,1 0-1 0 0,-1 0 1 0 0,0 0-1 0 0,1-1 1 0 0,-1 1-1 0 0,0-1 1 0 0,2-5-1 0 0,4-4 86 0 0,-2-1 0 0 0,0-1 0 0 0,8-21 0 0 0,-11 25-71 0 0,9-28-86 0 0,-2-1 1 0 0,-1 0 0 0 0,-2-1 0 0 0,-2 1 0 0 0,-1-2 0 0 0,-3 1 0 0 0,-1 0 0 0 0,-1 0 0 0 0,-3 0-1 0 0,-1 0 1 0 0,-15-54 0 0 0,-48-141 567 0 0,38 136 4 0 0,26 85-530 0 0,1 1-1 0 0,0-1 1 0 0,0 0 0 0 0,2 0-1 0 0,0 0 1 0 0,0 0-1 0 0,2 0 1 0 0,-1 0 0 0 0,4-18-1 0 0,-2 26-113 0 0,0 0-1 0 0,0 1 1 0 0,0-1-1 0 0,1 1 1 0 0,0-1-1 0 0,0 1 0 0 0,0 0 1 0 0,0 0-1 0 0,1 1 1 0 0,7-8-1 0 0,4-3 97 0 0,29-21-1 0 0,-18 16-80 0 0,-14 11-19 0 0,1 0-1 0 0,0 1 0 0 0,1 0 1 0 0,26-10-1 0 0,62-16 97 0 0,-37 14-79 0 0,-50 15-47 0 0,-1 1 0 0 0,27-5-1 0 0,-36 8 1 0 0,0 1 0 0 0,1 0-1 0 0,-1 0 1 0 0,0 0 0 0 0,0 0-1 0 0,0 1 1 0 0,0 0-1 0 0,0 0 1 0 0,0 0 0 0 0,0 1-1 0 0,9 3 1 0 0,-12-4-60 0 0,-1 0 1 0 0,1 0-1 0 0,-1 1 0 0 0,1-1 1 0 0,-1 0-1 0 0,0 1 0 0 0,0-1 1 0 0,1 0-1 0 0,-1 1 0 0 0,0-1 1 0 0,0 1-1 0 0,0 0 0 0 0,-1-1 1 0 0,1 1-1 0 0,0 0 0 0 0,-1 0 1 0 0,1-1-1 0 0,-1 1 0 0 0,1 0 1 0 0,-1 0-1 0 0,0 0 1 0 0,0-1-1 0 0,0 1 0 0 0,0 0 1 0 0,0 0-1 0 0,0 0 0 0 0,0 0 1 0 0,-1 0-1 0 0,1-1 0 0 0,-2 3 1 0 0,-1 7-748 0 0,0-1 0 0 0,-1 0 0 0 0,-9 17 0 0 0,12-25 691 0 0,-17 29-1710 0 0</inkml:trace>
</inkml:ink>
</file>

<file path=ppt/ink/ink3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4.8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1 394 2759 0 0,'0'0'126'0'0,"1"-3"331"0"0,3-1 939 0 0,0-1-1 0 0,0 1 0 0 0,0 0 1 0 0,0 0-1 0 0,1 0 1 0 0,9-7-1 0 0,36-17-321 0 0,0 0-929 0 0,-4-3-134 0 0,1 0 118 0 0,46-39 1 0 0,20-43-888 0 0,-82 76-1868 0 0,-16 20 1074 0 0</inkml:trace>
</inkml:ink>
</file>

<file path=ppt/ink/ink3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5.2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0 348 11143 0 0,'2'-2'507'0'0,"32"-29"243"0"0,-21 20 246 0 0,-1-1 0 0 0,0 0-1 0 0,21-27 1 0 0,-17 18-488 0 0,27-28-1 0 0,-12 14-476 0 0,51-50-2183 0 0,-53 52-2734 0 0,-13 16 398 0 0</inkml:trace>
</inkml:ink>
</file>

<file path=ppt/ink/ink3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5.6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1428 2303 0 0,'1'-2'167'0'0,"9"-15"378"0"0,-5 9 2524 0 0,1 0-1 0 0,0 0 0 0 0,6-7 0 0 0,24-19 501 0 0,1-3-3268 0 0,18-15-392 0 0,2-3-774 0 0,18-20-1656 0 0,-11 12-275 0 0,-40 37 992 0 0,0 1-2398 0 0</inkml:trace>
  <inkml:trace contextRef="#ctx0" brushRef="#br0" timeOffset="1">728 654 4663 0 0,'24'-19'227'0'0,"0"-2"0"0"0,35-39-1 0 0,31-36 5743 0 0,55-41-1451 0 0,-122 116-4029 0 0,63-52 661 0 0,-24 21-810 0 0,-19 16-313 0 0,-9 8-1237 0 0,50-54 1 0 0,-61 53-49 0 0</inkml:trace>
</inkml:ink>
</file>

<file path=ppt/ink/ink3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6.0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1936 3679 0 0,'2'-1'167'0'0,"4"-3"-52"0"0,0 0-1 0 0,0-1 1 0 0,0 1-1 0 0,-1-1 1 0 0,1-1-1 0 0,7-9 1 0 0,-1 1 2807 0 0,37-34 7815 0 0,1 1-6998 0 0,-1 1-4998 0 0,20-24-5906 0 0,-49 47 1286 0 0</inkml:trace>
  <inkml:trace contextRef="#ctx0" brushRef="#br0" timeOffset="1">773 1099 5063 0 0,'18'-15'448'0'0,"-6"4"-352"0"0,2-1-96 0 0,2 2 0 0 0,-1-4 2048 0 0,3 2 400 0 0,0 0 80 0 0,3 0 8 0 0,2-1-1904 0 0,1-2-384 0 0,2-4-80 0 0,2 4-8 0 0,1 2-1008 0 0,2-2-200 0 0,1-5-40 0 0</inkml:trace>
  <inkml:trace contextRef="#ctx0" brushRef="#br0" timeOffset="2">1735 310 11255 0 0,'14'-24'496'0'0,"-2"12"112"0"0,0 3-488 0 0,0-2-120 0 0,0-1 0 0 0,1-3 0 0 0,1-4 744 0 0,1 2 128 0 0,0 2 24 0 0,1 0 8 0 0,2-5-664 0 0,2 4-136 0 0,-1 1-24 0 0,4-5-8 0 0,0 1-280 0 0,1-2-56 0 0,0-3-16 0 0,1-2-6008 0 0</inkml:trace>
</inkml:ink>
</file>

<file path=ppt/ink/ink3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56.4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1242 3223 0 0,'6'-9'288'0'0,"2"-1"-288"0"0,-1-4 0 0 0,2 4 0 0 0,2-1 3328 0 0,2 2 616 0 0,2-1 120 0 0,5-2 32 0 0,2-2-3192 0 0,2 1-632 0 0,2-2-128 0 0,1-2-24 0 0,2-1-448 0 0,2 0-88 0 0,4 0-24 0 0,1-2 0 0 0,-2-2-1808 0 0,2-2-368 0 0</inkml:trace>
  <inkml:trace contextRef="#ctx0" brushRef="#br0" timeOffset="1">813 617 2759 0 0,'2'-1'207'0'0,"4"-2"42"0"0,-1-1 0 0 0,0 1 0 0 0,0-1 0 0 0,7-8 0 0 0,6-4 5367 0 0,58-40 3891 0 0,43-22-8270 0 0,12-8-3099 0 0,-4-11-1255 0 0,-111 82 3164 0 0,-1 1-1 0 0,-1-2 0 0 0,0 0 0 0 0,-1-1 1 0 0,18-28-1 0 0,-18 21 1196 0 0,-4 6 89 0 0,16-21 0 0 0,-22 35-1284 0 0,1 1 0 0 0,0 0 0 0 0,0 0 0 0 0,0 0 0 0 0,0 1 0 0 0,1-1 0 0 0,-1 1 1 0 0,1 0-1 0 0,-1 0 0 0 0,7-1 0 0 0,1-1-129 0 0,29-9-1783 0 0,-19 8 719 0 0</inkml:trace>
</inkml:ink>
</file>

<file path=ppt/ink/ink3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5.8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158 1481 8319 0 0,'0'3'382'0'0,"3"15"1812"0"0,8-16-1259 0 0,-10-2-858 0 0,1 1-1 0 0,0-1 1 0 0,-1 0 0 0 0,1 0 0 0 0,0 0-1 0 0,-1-1 1 0 0,1 1 0 0 0,0 0 0 0 0,-1-1-1 0 0,1 1 1 0 0,-1 0 0 0 0,1-1 0 0 0,-1 0-1 0 0,1 1 1 0 0,-1-1 0 0 0,1 0 0 0 0,-1 0-1 0 0,0 0 1 0 0,1 0 0 0 0,-1 0 0 0 0,0 0-1 0 0,0 0 1 0 0,0-1 0 0 0,2-2 0 0 0,1 0 170 0 0,-1-1 0 0 0,0-1 1 0 0,0 1-1 0 0,-1 0 0 0 0,3-7 1 0 0,7-23 999 0 0,-2-1 0 0 0,10-61 0 0 0,-15 54-1002 0 0,-2 0 0 0 0,-1 0 0 0 0,-3 0 0 0 0,-6-46 0 0 0,3 63-182 0 0,-1 1 0 0 0,-1 0 0 0 0,-1 0 0 0 0,-1 0 0 0 0,-12-23 0 0 0,-4-1 168 0 0,-41-61 0 0 0,54 94-142 0 0,-13-22 342 0 0,0 0 0 0 0,-24-59 0 0 0,42 83-379 0 0,2 1 0 0 0,-1-1 1 0 0,2 1-1 0 0,0-1 0 0 0,0 0 0 0 0,2 0 0 0 0,-1-1 0 0 0,2 1 1 0 0,0 0-1 0 0,1 0 0 0 0,5-28 0 0 0,-2 23-37 0 0,1 1 1 0 0,2 0-1 0 0,0 0 0 0 0,0 1 1 0 0,2-1-1 0 0,0 2 0 0 0,1-1 1 0 0,1 1-1 0 0,0 1 0 0 0,1 0 0 0 0,1 1 1 0 0,0 0-1 0 0,1 1 0 0 0,0 0 1 0 0,1 1-1 0 0,1 1 0 0 0,-1 0 1 0 0,26-11-1 0 0,-39 21-59 0 0,0 0 0 0 0,0 0 1 0 0,0 0-1 0 0,0 0 0 0 0,0 1 1 0 0,0-1-1 0 0,1 1 0 0 0,-1 0 0 0 0,0-1 1 0 0,0 1-1 0 0,0 0 0 0 0,0 0 1 0 0,0 1-1 0 0,1-1 0 0 0,-1 0 1 0 0,0 1-1 0 0,0-1 0 0 0,0 1 0 0 0,0 0 1 0 0,0-1-1 0 0,0 1 0 0 0,0 0 1 0 0,0 0-1 0 0,0 1 0 0 0,2 1 1 0 0,-1 0-158 0 0,0 0 1 0 0,0 0-1 0 0,0 0 0 0 0,0 1 1 0 0,0-1-1 0 0,-1 1 1 0 0,0 0-1 0 0,0-1 1 0 0,0 1-1 0 0,0 0 1 0 0,2 7-1 0 0,12 45-3720 0 0,-10-28-2058 0 0</inkml:trace>
</inkml:ink>
</file>

<file path=ppt/ink/ink3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6.2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6 333 1375 0 0,'-1'6'31'0'0,"1"-4"25"0"0,0-1 0 0 0,0 1 0 0 0,-5 15 14398 0 0,12-19-13855 0 0,-4 1-124 0 0,8-4 175 0 0,-1 0-1 0 0,0 0 1 0 0,0-1 0 0 0,14-12 0 0 0,9-6 277 0 0,120-64 1266 0 0,-92 48-1992 0 0,-39 24-281 0 0,0 1 0 0 0,29-13 0 0 0,158-54-3201 0 0,-206 81 3113 0 0,0 0 0 0 0,-1 0 0 0 0,1-1 0 0 0,0 1 0 0 0,0-1 0 0 0,2-2 0 0 0,6-4-2956 0 0,-3 3-2760 0 0</inkml:trace>
</inkml:ink>
</file>

<file path=ppt/ink/ink3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6.6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140 1 8751 0 0,'0'0'794'0'0,"-1"1"-652"0"0,-13 12-210 0 0,10-11 529 0 0,1 1 1 0 0,0 0-1 0 0,0 0 0 0 0,0 0 1 0 0,-3 5-1 0 0,-2 4 2381 0 0,1 1-1 0 0,-7 15 0 0 0,-6 29-119 0 0,-5 63-4418 0 0,13-59 2486 0 0,6-31-681 0 0,1 0-1 0 0,0 50 1 0 0,5-65-45 0 0,0 1 0 0 0,2 0 0 0 0,0 0 0 0 0,1-1 1 0 0,0 1-1 0 0,11 26 0 0 0,-13-37-47 0 0,1 0 0 0 0,1 0 0 0 0,-1 0 0 0 0,1 0 0 0 0,0-1 0 0 0,3 5 0 0 0,0-3 0 0 0,0-1-1 0 0,0 0 0 0 0,0 0 1 0 0,1 0-1 0 0,10 5 0 0 0,-12-7-13 0 0,18 8-21 0 0,9-2 179 0 0,-14-8-1606 0 0,-2-6-5092 0 0,-7 0-307 0 0</inkml:trace>
</inkml:ink>
</file>

<file path=ppt/ink/ink3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7.0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59 3679 0 0,'0'0'17542'0'0,"2"-2"-17056"0"0,9-7-358 0 0,1 1-1 0 0,0 0 0 0 0,0 0 0 0 0,1 1 1 0 0,20-8-1 0 0,-31 15-63 0 0,11-1 64 0 0,-12 1-103 0 0,1 0 1 0 0,0 0-1 0 0,0 1 0 0 0,0-1 0 0 0,0 1 1 0 0,-1-1-1 0 0,1 1 0 0 0,0 0 0 0 0,-1 0 1 0 0,1 0-1 0 0,0 0 0 0 0,-1 0 0 0 0,1 0 1 0 0,-1 0-1 0 0,0 0 0 0 0,1 0 0 0 0,-1 1 0 0 0,0-1 1 0 0,0 1-1 0 0,1-1 0 0 0,-1 1 0 0 0,1 2 1 0 0,3 5 182 0 0,-1 1 1 0 0,0-1-1 0 0,2 12 1 0 0,1-2-72 0 0,-1 1-8 0 0,7 33 0 0 0,2 11 109 0 0,-13-61-194 0 0,0 1 0 0 0,0-1 0 0 0,0 1 1 0 0,0-1-1 0 0,0 0 0 0 0,0 0 0 0 0,1 0 0 0 0,0 0 0 0 0,0 0 0 0 0,-1 0 0 0 0,1-1 0 0 0,1 0 0 0 0,-1 1 0 0 0,0-1 1 0 0,5 2-1 0 0,1 0-35 0 0,1 1 1 0 0,0-1 0 0 0,0-1 0 0 0,15 3 0 0 0,-22-4-21 0 0,0-1 16 0 0,13-2-131 0 0,-12 0-144 0 0,0 0 0 0 0,-1 0 0 0 0,1-1 0 0 0,-1 1 0 0 0,1-1 1 0 0,-1 0-1 0 0,6-3 0 0 0,-2 0-962 0 0,-7 5 1041 0 0,1 0-1 0 0,-1-1 0 0 0,1 1 1 0 0,-1 0-1 0 0,0-1 0 0 0,1 1 1 0 0,-1 0-1 0 0,1-1 1 0 0,-1 1-1 0 0,0-1 0 0 0,1 1 1 0 0,-1 0-1 0 0,0-1 1 0 0,0 1-1 0 0,1-1 0 0 0,-1 1 1 0 0,0-1-1 0 0,0 0 1 0 0,1-1-867 0 0,3-8-5484 0 0</inkml:trace>
</inkml:ink>
</file>

<file path=ppt/ink/ink3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7.41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298 1 21887 0 0,'0'0'1980'0'0,"-1"1"-1631"0"0,-5 4-115 0 0,0 0-1 0 0,0 1 0 0 0,1 0 1 0 0,0 0-1 0 0,0 0 0 0 0,1 1 1 0 0,0-1-1 0 0,0 1 0 0 0,-4 9 1 0 0,-1 2-385 0 0,-59 120-645 0 0,23-43 768 0 0,-52 101 108 0 0,91-185-41 0 0,1 0 0 0 0,0 0 0 0 0,-3 13 0 0 0,8-22-4 0 0,2-3-1413 0 0,5-1 693 0 0,0-1-1 0 0,0 0 1 0 0,-1-1-1 0 0,1 0 0 0 0,-1 0 1 0 0,0 0-1 0 0,0 0 1 0 0,9-10-1 0 0,-3 1-6141 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9.8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0 107 3223 0 0,'1'-2'240'0'0,"4"-23"1951"0"0,-4 11 3800 0 0,-2-1 3678 0 0,16 12-9008 0 0,28 0-419 0 0,-3 1 141 0 0,42-9 0 0 0,-13 0-719 0 0,17-4-346 0 0,-51 9-3884 0 0</inkml:trace>
</inkml:ink>
</file>

<file path=ppt/ink/ink3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7.8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4143 0 0,'0'0'16351'0'0,"1"1"-15955"0"0,3 4-194 0 0,-2-3-174 0 0,0 1 1 0 0,0-1-1 0 0,0 0 0 0 0,1 0 1 0 0,-1 0-1 0 0,1 0 1 0 0,4 3-1 0 0,43 27 56 0 0,-33-22 121 0 0,-1 0 0 0 0,0 1 1 0 0,-1 1-1 0 0,0 1 0 0 0,16 16 0 0 0,-23-19 40 0 0,-1 0 1 0 0,0 1 0 0 0,0 0-1 0 0,9 21 1 0 0,13 50 524 0 0,-27-75-680 0 0,-1 1-1 0 0,0 0 0 0 0,0-1 0 0 0,0 1 0 0 0,-1 0 0 0 0,-1 0 0 0 0,1-1 0 0 0,-1 1 0 0 0,0 0 0 0 0,-1-1 1 0 0,-5 15-1 0 0,-1 2 132 0 0,-2-1 1 0 0,-17 28 0 0 0,-57 83-613 0 0,83-132-286 0 0</inkml:trace>
</inkml:ink>
</file>

<file path=ppt/ink/ink3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8.9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1181 16927 0 0,'0'0'1536'0'0,"11"-3"-817"0"0,-4-1-496 0 0,-1-2 0 0 0,0 1 0 0 0,0-1 0 0 0,0 0 0 0 0,-1 0 0 0 0,0 0 0 0 0,0-1 1 0 0,4-7-1 0 0,1-5 28 0 0,18-39 1 0 0,-20 32-239 0 0,0 1 1 0 0,-1-2-1 0 0,-1 1 1 0 0,-2 0-1 0 0,-1-1 1 0 0,-1 0 0 0 0,-1 0-1 0 0,-3-31 1 0 0,-7-24 158 0 0,-25-106-1 0 0,30 168-122 0 0,2 14-36 0 0,-40-229 414 0 0,41 229-410 0 0,1 0-1 0 0,-1 0 0 0 0,1 0 1 0 0,1 0-1 0 0,-1 0 1 0 0,1 1-1 0 0,0-1 0 0 0,1 0 1 0 0,-1 0-1 0 0,1 0 1 0 0,5-8-1 0 0,-3 6 30 0 0,0 1-1 0 0,1 0 1 0 0,0 0 0 0 0,0 1-1 0 0,0-1 1 0 0,1 1 0 0 0,10-8-1 0 0,1 1 40 0 0,0 1 0 0 0,1 1 0 0 0,1 1 0 0 0,0 0 0 0 0,33-11 0 0 0,-40 16-190 0 0,0 1 0 0 0,1 0-1 0 0,-1 1 1 0 0,1 1 0 0 0,14-2-1 0 0,-24 4 79 0 0,-1 0-1 0 0,1 0 0 0 0,-1 0 0 0 0,1 0 0 0 0,0 0 0 0 0,-1 0 0 0 0,1 1 0 0 0,-1-1 0 0 0,1 1 0 0 0,-1 0 0 0 0,0 0 0 0 0,1 0 0 0 0,-1 0 0 0 0,0 0 1 0 0,0 0-1 0 0,1 1 0 0 0,-1-1 0 0 0,0 1 0 0 0,0-1 0 0 0,-1 1 0 0 0,1 0 0 0 0,0 0 0 0 0,0 0 0 0 0,-1 0 0 0 0,1 0 0 0 0,-1 0 0 0 0,0 0 0 0 0,0 1 1 0 0,0-1-1 0 0,0 0 0 0 0,0 1 0 0 0,1 3 0 0 0,-1 1-473 0 0,0-1 1 0 0,-1 1-1 0 0,0-1 1 0 0,0 1-1 0 0,-1-1 1 0 0,1 1-1 0 0,-1-1 1 0 0,-1 1-1 0 0,1-1 1 0 0,-1 1-1 0 0,0-1 0 0 0,-5 9 1 0 0,5-8 176 0 0,-9 28-1884 0 0</inkml:trace>
</inkml:ink>
</file>

<file path=ppt/ink/ink3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9.2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0 136 14279 0 0,'2'-2'5467'0'0,"2"-4"-4822"0"0,0 1 0 0 0,1-1 1 0 0,-1 1-1 0 0,1 0 0 0 0,0 1 0 0 0,1-1 1 0 0,-1 1-1 0 0,9-5 0 0 0,54-25-1125 0 0,-55 27 766 0 0,-8 5-329 0 0,0 1 0 0 0,0-1 0 0 0,0 1 0 0 0,0 0-1 0 0,0 0 1 0 0,0 0 0 0 0,0 1 0 0 0,0-1 0 0 0,11 2 0 0 0,1 1-280 0 0,28 8 1 0 0,-28-6 129 0 0,24 3 1 0 0,-28-6 83 0 0,0-1 1 0 0,0 0 0 0 0,0-1-1 0 0,0 0 1 0 0,0-1 0 0 0,0-1-1 0 0,-1 0 1 0 0,21-7-1 0 0,-23 6-1177 0 0,0-1-1 0 0,0 0 0 0 0,12-9 0 0 0,-9 4-5345 0 0</inkml:trace>
</inkml:ink>
</file>

<file path=ppt/ink/ink3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39.6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268 3 3223 0 0,'0'0'143'0'0,"-2"1"-3"0"0,1 0 233 0 0,0-1 0 0 0,-1 0-1 0 0,1 1 1 0 0,0-1 0 0 0,0 0 0 0 0,-1 1 0 0 0,1-1-1 0 0,0 0 1 0 0,-1 0 0 0 0,1 0 0 0 0,0 0 0 0 0,0 0-1 0 0,-1-1 1 0 0,1 1 0 0 0,0 0 0 0 0,0-1-1 0 0,-1 1 1 0 0,1 0 0 0 0,-1-2 0 0 0,1 2 199 0 0,0 0 0 0 0,0-1 0 0 0,0 1-1 0 0,0 0 1 0 0,1-1 0 0 0,-1 1 0 0 0,0 0 0 0 0,0 0 0 0 0,0 0 0 0 0,0-1 0 0 0,0 1 0 0 0,0 0 0 0 0,0 0 0 0 0,-1 1 0 0 0,-5 0-302 0 0,0 1 1 0 0,0 0-1 0 0,1 0 1 0 0,-1 1-1 0 0,0 0 1 0 0,1 0-1 0 0,0 1 1 0 0,-10 6-1 0 0,11-5-194 0 0,0 1-1 0 0,1 0 0 0 0,-1 0 1 0 0,1 0-1 0 0,0 0 0 0 0,1 1 1 0 0,0-1-1 0 0,-5 13 0 0 0,-4 8 199 0 0,-3 6 98 0 0,-18 59-1 0 0,21-55-298 0 0,-1 6-37 0 0,-8 51 0 0 0,21-90-36 0 0,-4 19 2 0 0,1 0 0 0 0,2 1-1 0 0,0-1 1 0 0,2 0 0 0 0,3 25 0 0 0,-3-41 7 0 0,0-1 1 0 0,0 1-1 0 0,1-1 1 0 0,-1 1-1 0 0,2-1 1 0 0,-1 1-1 0 0,1-1 1 0 0,0 0 0 0 0,0 0-1 0 0,1 0 1 0 0,0-1-1 0 0,0 1 1 0 0,0-1-1 0 0,0 0 1 0 0,1 0-1 0 0,0 0 1 0 0,0-1-1 0 0,0 0 1 0 0,1 0-1 0 0,-1 0 1 0 0,1-1-1 0 0,0 1 1 0 0,0-1-1 0 0,1-1 1 0 0,-1 1-1 0 0,0-1 1 0 0,14 3-1 0 0,1-3-107 0 0,0 0-1 0 0,1-1 1 0 0,-1-1-1 0 0,0-1 1 0 0,1-1-1 0 0,24-5 1 0 0,-24 2-1378 0 0,-1-1 1 0 0,0 0 0 0 0,26-13 0 0 0,-14-1-2425 0 0,-23 13 2759 0 0,10-5-1433 0 0</inkml:trace>
</inkml:ink>
</file>

<file path=ppt/ink/ink3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0.0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46 3679 0 0,'0'0'18072'0'0,"2"-1"-17533"0"0,36-9 165 0 0,25-5-760 0 0,-39 9 9 0 0,40-7-34 0 0,-63 13 155 0 0,0 0-46 0 0,0 1-1 0 0,-1-1 0 0 0,1 0 0 0 0,-1 1 0 0 0,1-1 0 0 0,0 1 0 0 0,-1-1 0 0 0,1 1 0 0 0,-1-1 0 0 0,1 1 0 0 0,-1-1 0 0 0,0 1 0 0 0,1 0 0 0 0,-1-1 0 0 0,0 1 0 0 0,1 0 0 0 0,-1-1 0 0 0,0 1 0 0 0,0 0 0 0 0,1 1 0 0 0,4 15 217 0 0,-5-16-245 0 0,5 25 160 0 0,3 48-1 0 0,-6-47 76 0 0,10 48 0 0 0,-10-67-211 0 0,0 0 0 0 0,1 0-1 0 0,0-1 1 0 0,0 1 0 0 0,1 0-1 0 0,0-1 1 0 0,0 0 0 0 0,1 0-1 0 0,0 0 1 0 0,6 6 0 0 0,-4-7-11 0 0,1 0 0 0 0,-1 0-1 0 0,1-1 1 0 0,1 0 0 0 0,-1 0 0 0 0,10 3 0 0 0,2 2-18 0 0,-12-6-76 0 0,0-1-1 0 0,0-1 1 0 0,0 0 0 0 0,1 0-1 0 0,-1 0 1 0 0,0-1-1 0 0,1 0 1 0 0,-1-1-1 0 0,1 1 1 0 0,-1-2 0 0 0,0 1-1 0 0,1-1 1 0 0,13-4-1 0 0,-16 3-1372 0 0,1 0 0 0 0,0 0 0 0 0,-1 0 0 0 0,0-1 0 0 0,12-7 0 0 0,-9 3-4997 0 0</inkml:trace>
</inkml:ink>
</file>

<file path=ppt/ink/ink3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0.3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372 36 1839 0 0,'0'0'83'0'0,"0"-2"-6"0"0,-4-31 21897 0 0,3 33-21581 0 0,-5 2-1100 0 0,3 1 715 0 0,0 0-1 0 0,0 0 1 0 0,0 0-1 0 0,1 0 1 0 0,-1 1-1 0 0,-3 6 1 0 0,-6 8-17 0 0,-88 115 264 0 0,-51 62 378 0 0,114-144 201 0 0,4-6 132 0 0,31-41-739 0 0,0 3-121 0 0,2-5-82 0 0,12-6-3420 0 0,-7 2 2142 0 0,-1 0-1 0 0,1 0 1 0 0,-1-1-1 0 0,0 1 0 0 0,8-7 1 0 0,3-6-5596 0 0</inkml:trace>
</inkml:ink>
</file>

<file path=ppt/ink/ink3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0.7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93 0 3223 0 0,'-1'1'240'0'0,"-4"1"339"0"0,-1 1-1 0 0,2 0 1 0 0,-10 8-1 0 0,10-8 1838 0 0,0 1-1 0 0,0 0 0 0 0,1 1 0 0 0,-6 7 0 0 0,4-3-1884 0 0,0 0 1 0 0,1 0-1 0 0,0 1 0 0 0,1 0 1 0 0,-1-1-1 0 0,2 1 1 0 0,-3 14-1 0 0,2 7 824 0 0,0 34-1 0 0,2-31-1120 0 0,4 61-263 0 0,1 11 2 0 0,-7-66 89 0 0,2-27-20 0 0,1-10-10 0 0,-1 5-580 0 0</inkml:trace>
</inkml:ink>
</file>

<file path=ppt/ink/ink3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1.1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1 159 5063 0 0,'0'0'390'0'0,"2"0"382"0"0,6 2 1219 0 0,-1 0 1 0 0,1-1-1 0 0,-1-1 0 0 0,1 1 1 0 0,0-1-1 0 0,12-2 0 0 0,49-9 3053 0 0,-56 8-5221 0 0,67-15 531 0 0,0-3 1 0 0,98-41-1 0 0,-159 54-452 0 0,10-4-897 0 0,53-15 0 0 0,-81 27 844 0 0,0 0 0 0 0,-1 0-1 0 0,1 0 1 0 0,0 0 0 0 0,0-1 0 0 0,-1 1 0 0 0,1 0 0 0 0,0 0 0 0 0,0 0 0 0 0,-1 0 0 0 0,1 1 0 0 0,0-1-1 0 0,0 0 1 0 0,-1 0 0 0 0,1 0 0 0 0,0 1 0 0 0,-1-1 0 0 0,1 0 0 0 0,0 1 0 0 0,-1-1 0 0 0,1 0-1 0 0,0 1 1 0 0,-1-1 0 0 0,1 1 0 0 0,-1-1 0 0 0,1 1 0 0 0,-1-1 0 0 0,1 1 0 0 0,0 0 0 0 0,0 1-115 0 0,4 12-1230 0 0,-2-8 1221 0 0</inkml:trace>
</inkml:ink>
</file>

<file path=ppt/ink/ink3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1.4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153 1 5063 0 0,'0'0'19851'0'0,"-1"3"-19170"0"0,-9 109 223 0 0,8-81-836 0 0,1-17-79 0 0,-2-1 0 0 0,-6 24 0 0 0,0-5-16 0 0,-17 70-131 0 0,-56 140 0 0 0,75-221 51 0 0,7-19 155 0 0,-1-2-4 0 0,1 0-1 0 0,0 0 0 0 0,0 1 1 0 0,0-1-1 0 0,-1 0 0 0 0,1 1 1 0 0,0-1-1 0 0,0 1 0 0 0,0-1 1 0 0,0 0-1 0 0,0 1 0 0 0,0-1 1 0 0,0 0-1 0 0,0 1 0 0 0,0-1 1 0 0,0 0-1 0 0,0 1 0 0 0,0-1 1 0 0,0 0-1 0 0,0 1 0 0 0,0-1 1 0 0,0 1-1 0 0,1-1 0 0 0,8-8 39 0 0,0 0-1 0 0,0-1 1 0 0,-1 0 0 0 0,0-1-1 0 0,-1 1 1 0 0,12-20-1 0 0,11-22-207 0 0,2 2 0 0 0,2 2 0 0 0,45-48 0 0 0,-73 89 59 0 0,0 0-1 0 0,1 0 1 0 0,0 1-1 0 0,0 0 1 0 0,0 0 0 0 0,10-5-1 0 0,-13 9 4 0 0,-3 1 74 0 0,0 0-1 0 0,0-1 1 0 0,0 1 0 0 0,0 0 0 0 0,1 0-1 0 0,-1 0 1 0 0,0 0 0 0 0,0 0-1 0 0,0 0 1 0 0,0 0 0 0 0,0 0-1 0 0,0 1 1 0 0,0-1 0 0 0,1 0-1 0 0,-1 1 1 0 0,0-1 0 0 0,0 0 0 0 0,0 1-1 0 0,0 0 1 0 0,0-1 0 0 0,0 1-1 0 0,-1 0 1 0 0,1-1 0 0 0,0 1-1 0 0,0 0 1 0 0,0 0 0 0 0,-1 0-1 0 0,1-1 1 0 0,0 1 0 0 0,0 2 0 0 0,1 0-8 0 0,1 2 24 0 0,0 0 1 0 0,-1 0 0 0 0,1 0-1 0 0,-1 0 1 0 0,0 0-1 0 0,-1 0 1 0 0,1 1 0 0 0,-1-1-1 0 0,0 6 1 0 0,3 53 78 0 0,-4-50-115 0 0,1 20 10 0 0,-2-20 0 0 0,1 0 0 0 0,0 0 0 0 0,1-1 0 0 0,1 1 0 0 0,0 0 0 0 0,1-1 0 0 0,5 15 0 0 0,1-16 0 0 0,-7-10-70 0 0,0 0 1 0 0,1-1-1 0 0,-1 1 1 0 0,1-1-1 0 0,-1 0 1 0 0,1 0-1 0 0,0 0 0 0 0,-1 0 1 0 0,1 0-1 0 0,0 0 1 0 0,0-1-1 0 0,-1 1 0 0 0,1-1 1 0 0,0 0-1 0 0,0 0 1 0 0,0 0-1 0 0,0 0 0 0 0,-1-1 1 0 0,1 1-1 0 0,0-1 1 0 0,0 1-1 0 0,0-1 0 0 0,3-2 1 0 0,4-1-1752 0 0,0-1 0 0 0,0-1 0 0 0,-1 0 0 0 0,13-10 1 0 0,-20 15 1434 0 0,28-22-5470 0 0</inkml:trace>
</inkml:ink>
</file>

<file path=ppt/ink/ink3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0:41.8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61 0 18511 0 0,'0'0'3948'0'0,"1"3"-2887"0"0,15 34-381 0 0,2-2-1 0 0,41 64 0 0 0,-33-58-590 0 0,32 66-1 0 0,-48-79 4 0 0,0-1 0 0 0,-2 1 0 0 0,-1 0 0 0 0,-1 1 0 0 0,-1 0 0 0 0,-2 0 0 0 0,0 38 0 0 0,-4-19-26 0 0,-2 0-1 0 0,-3 0 1 0 0,-18 77 0 0 0,12-88 51 0 0,0-2 0 0 0,-29 55 0 0 0,39-87-95 0 0,-8 18 107 0 0,-2-1 0 0 0,-1-1-1 0 0,0 0 1 0 0,-2 0 0 0 0,0-2 0 0 0,-1 0-1 0 0,0 0 1 0 0,-23 16 0 0 0,36-31-474 0 0,1 0 1 0 0,-1 0-1 0 0,1-1 1 0 0,-1 1-1 0 0,1-1 1 0 0,-1 1-1 0 0,0-1 1 0 0,0 0-1 0 0,0 0 1 0 0,0 0-1 0 0,0-1 1 0 0,-5 2-1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5.4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210 143 1375 0 0,'0'0'7144'0'0,"0"0"-7129"0"0,-1 0-1 0 0,1-1 0 0 0,0 1 1 0 0,0 0-1 0 0,0 0 1 0 0,0 0-1 0 0,0 0 0 0 0,0 0 1 0 0,0 0-1 0 0,0 0 0 0 0,-1 0 1 0 0,1 0-1 0 0,0 0 1 0 0,0 0-1 0 0,0 0 0 0 0,0 0 1 0 0,0 0-1 0 0,0 0 0 0 0,0 0 1 0 0,0 0-1 0 0,0 0 1 0 0,0-1-1 0 0,0 1 0 0 0,0 0 1 0 0,0 0-1 0 0,-1 0 0 0 0,1 0 1 0 0,0 0-1 0 0,0 0 1 0 0,0 0-1 0 0,0 0 0 0 0,0 0 1 0 0,0-1-1 0 0,0 1 0 0 0,0 0 1 0 0,0 0-1 0 0,0 0 1 0 0,0 0-1 0 0,0 0 0 0 0,0 0 1 0 0,0 0-1 0 0,0 0 0 0 0,0-1 1 0 0,0 1-1 0 0,0 0 1 0 0,1 0-1 0 0,-1 0 0 0 0,0 0 1 0 0,0 0-1 0 0,0 0 0 0 0,0 0 1 0 0,0 0-1 0 0,0 0 1 0 0,0 0-1 0 0,0-1 0 0 0,0 1 1 0 0,0 0-1 0 0,0 0 0 0 0,0 0 1 0 0,0 0-1 0 0,1 0 1 0 0,-1 0-1 0 0,0 0 0 0 0,4-7 135 0 0,1 0-1 0 0,9-10 1 0 0,5-8 725 0 0,-10 13-471 0 0,-6 9-240 0 0,0 0 0 0 0,0-1-1 0 0,-1 1 1 0 0,1-1 0 0 0,-1 1 0 0 0,0-1-1 0 0,0 0 1 0 0,-1 0 0 0 0,1 0 0 0 0,-1 0-1 0 0,0-1 1 0 0,0 1 0 0 0,1-6 0 0 0,-2 8 253 0 0,-8-5 904 0 0,4 6-1169 0 0,0 1 1 0 0,0 0 0 0 0,0-1 0 0 0,0 1-1 0 0,0 0 1 0 0,0 1 0 0 0,0-1 0 0 0,0 1-1 0 0,0 0 1 0 0,0 0 0 0 0,0 0 0 0 0,0 0-1 0 0,-5 3 1 0 0,-7 4 235 0 0,-27 18 0 0 0,24-14 29 0 0,10-7-152 0 0,1 1 0 0 0,0 0-1 0 0,1 1 1 0 0,-1 0 0 0 0,1 0-1 0 0,1 1 1 0 0,-10 13 0 0 0,5-4 101 0 0,1-1 1 0 0,-14 37 0 0 0,18-40-313 0 0,1 2-1 0 0,1-1 1 0 0,0 0 0 0 0,-3 30-1 0 0,7-38-43 0 0,-1 1 0 0 0,1 0 0 0 0,0 0 0 0 0,1 0 0 0 0,0-1 0 0 0,0 1-1 0 0,0 0 1 0 0,1-1 0 0 0,0 1 0 0 0,0-1 0 0 0,1 1 0 0 0,6 11 0 0 0,-7-15-40 0 0,0 0 1 0 0,0 0 0 0 0,0-1-1 0 0,1 1 1 0 0,-1 0 0 0 0,1-1 0 0 0,0 0-1 0 0,0 1 1 0 0,0-1 0 0 0,0 0-1 0 0,0 0 1 0 0,0-1 0 0 0,0 1 0 0 0,1-1-1 0 0,-1 0 1 0 0,0 1 0 0 0,1-2-1 0 0,-1 1 1 0 0,1 0 0 0 0,0-1 0 0 0,-1 1-1 0 0,1-1 1 0 0,-1 0 0 0 0,5-1 0 0 0,-1 0-33 0 0,0 0 0 0 0,0-1 0 0 0,0 1 0 0 0,0-2 1 0 0,-1 1-1 0 0,1-1 0 0 0,-1 0 0 0 0,0 0 0 0 0,0-1 0 0 0,0 0 1 0 0,9-7-1 0 0,0-2 33 0 0,0-2 0 0 0,0 1 0 0 0,-1-2 0 0 0,-1 0 0 0 0,-1 0 0 0 0,12-21 0 0 0,-18 27 34 0 0,-1 0 0 0 0,-1 0 0 0 0,1 0-1 0 0,-1 0 1 0 0,-1-1 0 0 0,0 0 0 0 0,-1 1 0 0 0,0-1 0 0 0,0 0 0 0 0,-1 0-1 0 0,-1 0 1 0 0,0 0 0 0 0,-1-13 0 0 0,0 19 61 0 0,0 0 1 0 0,-1 1 0 0 0,1-1-1 0 0,-5-9 1 0 0,5 12 534 0 0,-9 9-340 0 0,8-5-249 0 0,-1 1 0 0 0,1-1 0 0 0,0 1 0 0 0,1 0 0 0 0,-1 0 0 0 0,0-1 0 0 0,1 1 1 0 0,0 0-1 0 0,-1 1 0 0 0,1-1 0 0 0,-1 5 0 0 0,-5 38 80 0 0,6-41-90 0 0,0 9-147 0 0,0 0-1 0 0,0 0 1 0 0,1 0 0 0 0,1 0-1 0 0,1 0 1 0 0,0 0-1 0 0,0 0 1 0 0,1 0 0 0 0,6 14-1 0 0,-7-22 76 0 0,0-1 0 0 0,1 0 0 0 0,0 0 0 0 0,0 0 0 0 0,0 0 0 0 0,0 0 0 0 0,1-1 0 0 0,0 1 0 0 0,0-1 0 0 0,0 0 0 0 0,0 0 0 0 0,1 0 0 0 0,-1-1 0 0 0,1 1 0 0 0,0-1 0 0 0,0-1 0 0 0,0 1-1 0 0,1-1 1 0 0,-1 1 0 0 0,1-1 0 0 0,-1-1 0 0 0,1 1 0 0 0,-1-1 0 0 0,11 1 0 0 0,-8-2-217 0 0,0 1-1 0 0,1-2 1 0 0,-1 1-1 0 0,0-1 1 0 0,13-3-1 0 0,-13 2-1357 0 0,1 0-1 0 0,13-7 1 0 0,4-5-3492 0 0</inkml:trace>
</inkml:ink>
</file>

<file path=ppt/ink/ink3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29.7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564 503 17191 0 0,'0'0'1558'0'0,"0"0"-1551"0"0,0 0 1 0 0,1 0 0 0 0,-1 0 0 0 0,0 0 0 0 0,0 0 0 0 0,0 0 0 0 0,0 0-1 0 0,1 0 1 0 0,-1 0 0 0 0,0 0 0 0 0,0 0 0 0 0,0 0 0 0 0,1 0 0 0 0,-1 0-1 0 0,0 0 1 0 0,0 0 0 0 0,0 0 0 0 0,1 0 0 0 0,-1 0 0 0 0,0 0 0 0 0,0 0 0 0 0,0 0-1 0 0,0 0 1 0 0,1 0 0 0 0,-1-1 0 0 0,0 1 0 0 0,0 0 0 0 0,0 0 0 0 0,0 0-1 0 0,1 0 1 0 0,-1 0 0 0 0,0 0 0 0 0,0-1 0 0 0,0 1 0 0 0,0 0 0 0 0,0 0-1 0 0,0 0 1 0 0,1-1 0 0 0,3-3 66 0 0,-1 0-1 0 0,1-1 1 0 0,-1 1-1 0 0,1-1 1 0 0,-1 0 0 0 0,3-7-1 0 0,14-37 1386 0 0,-14 34-1109 0 0,5-13-457 0 0,-2-1-1 0 0,-1-1 1 0 0,-1 0-1 0 0,-1 0 1 0 0,-2 0-1 0 0,-1 0 1 0 0,-2-53-1 0 0,-1 73-26 0 0,-1 0-1 0 0,0 0 0 0 0,-1 0 1 0 0,-1 0-1 0 0,-3-12 0 0 0,6 20 137 0 0,-1 1-1 0 0,0-1 1 0 0,1 0-1 0 0,-1 0 1 0 0,0 0-1 0 0,0 0 0 0 0,0 1 1 0 0,0-1-1 0 0,-1 1 1 0 0,1-1-1 0 0,0 1 1 0 0,-1-1-1 0 0,1 1 1 0 0,-1-1-1 0 0,1 1 0 0 0,-1 0 1 0 0,0 0-1 0 0,1 0 1 0 0,-1 0-1 0 0,0 0 1 0 0,0 0-1 0 0,0 1 1 0 0,0-1-1 0 0,0 1 0 0 0,0-1 1 0 0,0 1-1 0 0,0 0 1 0 0,0-1-1 0 0,0 1 1 0 0,0 0-1 0 0,0 0 1 0 0,0 1-1 0 0,-2-1 1 0 0,-4 2 66 0 0,0 1 0 0 0,1 0 0 0 0,0 0 1 0 0,0 0-1 0 0,0 1 0 0 0,0 0 1 0 0,-8 6-1 0 0,-43 39 315 0 0,51-44-338 0 0,-13 15 87 0 0,0 1 0 0 0,1 0-1 0 0,-17 27 1 0 0,-44 74 244 0 0,78-118-364 0 0,-54 92 347 0 0,4 3 0 0 0,-56 150 0 0 0,90-200-282 0 0,2 0 1 0 0,2 1-1 0 0,3 1 0 0 0,2 0 1 0 0,-4 64-1 0 0,13-107-90 0 0,-1 0 1 0 0,2 0-1 0 0,-1 0 0 0 0,1 0 0 0 0,1 0 0 0 0,-1 0 1 0 0,1 0-1 0 0,0 0 0 0 0,6 11 0 0 0,-6-16 6 0 0,0 1 0 0 0,0-1-1 0 0,0 0 1 0 0,1 1 0 0 0,0-1 0 0 0,-1 0-1 0 0,1-1 1 0 0,0 1 0 0 0,0 0 0 0 0,1-1 0 0 0,-1 0-1 0 0,1 1 1 0 0,-1-1 0 0 0,1-1 0 0 0,-1 1-1 0 0,1 0 1 0 0,0-1 0 0 0,0 0 0 0 0,0 0-1 0 0,6 1 1 0 0,7 0 1 0 0,0-1 0 0 0,0-1 0 0 0,0 0 0 0 0,0-1 0 0 0,0-1 0 0 0,0 0 0 0 0,0-1-1 0 0,30-11 1 0 0,-6-1-13 0 0,0-2 0 0 0,47-27 0 0 0,-54 25-432 0 0,32-25 1 0 0,-4-4-5226 0 0,-13 8-1299 0 0</inkml:trace>
</inkml:ink>
</file>

<file path=ppt/ink/ink3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0.1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509 1 4143 0 0,'0'2'191'0'0,"-1"1"-183"0"0,1 0-1 0 0,-1-1 0 0 0,0 1 1 0 0,0 0-1 0 0,0 0 1 0 0,-1-1-1 0 0,1 1 1 0 0,-1-1-1 0 0,1 1 1 0 0,-4 3-1 0 0,-25 25 1948 0 0,5-5 4849 0 0,-176 227 4284 0 0,157-193-11088 0 0,2 3 0 0 0,3 1 0 0 0,-31 71 0 0 0,62-119-108 0 0,1 1 0 0 0,1 0 0 0 0,0 0 0 0 0,1 0 0 0 0,-4 34 0 0 0,9-50 101 0 0,-1 1-1 0 0,1-1 1 0 0,0 1 0 0 0,0-1-1 0 0,0 1 1 0 0,0-1-1 0 0,1 1 1 0 0,-1-1 0 0 0,0 1-1 0 0,1-1 1 0 0,-1 1-1 0 0,1-1 1 0 0,-1 1 0 0 0,1-1-1 0 0,0 1 1 0 0,-1-1-1 0 0,1 0 1 0 0,0 0 0 0 0,0 1-1 0 0,0-1 1 0 0,0 0-1 0 0,0 0 1 0 0,0 0 0 0 0,0 0-1 0 0,1 0 1 0 0,-1 0-1 0 0,0 0 1 0 0,1 0 0 0 0,-1-1-1 0 0,0 1 1 0 0,1 0 0 0 0,1 0-1 0 0,1 0-3 0 0,0-1 1 0 0,-1 1-1 0 0,1-1 0 0 0,0 0 0 0 0,0 0 1 0 0,-1 0-1 0 0,1 0 0 0 0,0-1 0 0 0,0 1 0 0 0,-1-1 1 0 0,1 0-1 0 0,4-2 0 0 0,8-4 21 0 0,1-1-1 0 0,-1 0 1 0 0,-1-1-1 0 0,1-1 1 0 0,22-20-1 0 0,63-66 66 0 0,-101 96-75 0 0,30-33-135 0 0,-1-1 0 0 0,-2-2 0 0 0,32-57 0 0 0,-48 75-17 0 0,-2-1-1 0 0,0-1 1 0 0,-1 1 0 0 0,-1-1-1 0 0,5-24 1 0 0,-9 31 68 0 0,-1 0 0 0 0,0 1 1 0 0,-1-1-1 0 0,0 0 1 0 0,-1 0-1 0 0,-1 0 0 0 0,0 0 1 0 0,0 0-1 0 0,-6-19 1 0 0,6 28 131 0 0,0 1 1 0 0,-1-1 0 0 0,1 0 0 0 0,-1 1 0 0 0,0-1 0 0 0,0 1 0 0 0,0-1 0 0 0,-1 1 0 0 0,1 0 0 0 0,-1 0 0 0 0,0 0 0 0 0,1 0-1 0 0,-1 0 1 0 0,-1 1 0 0 0,1-1 0 0 0,0 1 0 0 0,-1 0 0 0 0,1 0 0 0 0,-6-2 0 0 0,3 2 130 0 0,0 0-1 0 0,0 1 1 0 0,0 0 0 0 0,0 0-1 0 0,0 0 1 0 0,0 1 0 0 0,-1 0-1 0 0,1 0 1 0 0,0 0 0 0 0,0 1-1 0 0,0 0 1 0 0,-7 2 0 0 0,-47 15 1147 0 0,32-5-2716 0 0,3 5-5426 0 0,15-9-711 0 0</inkml:trace>
</inkml:ink>
</file>

<file path=ppt/ink/ink3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0.5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181 38 4143 0 0,'-2'15'82'0'0,"-1"0"0"0"0,0 0-1 0 0,-1 0 1 0 0,-7 19-1 0 0,6-22 430 0 0,-6 23-1 0 0,-2 39 13634 0 0,5-27-7140 0 0,2-16-6690 0 0,-10 43-126 0 0,-9 32 85 0 0,21-92-251 0 0,-1-1-1 0 0,-1 1 0 0 0,0-1 0 0 0,0 0 1 0 0,-13 18-1 0 0,16-27-28 0 0,3-2 11 0 0,-1-1-1 0 0,0 1 0 0 0,1-1 0 0 0,-1 0 1 0 0,0 1-1 0 0,0-1 0 0 0,0 0 1 0 0,0 0-1 0 0,0 0 0 0 0,0 1 0 0 0,-1-1 1 0 0,0 1-1 0 0,2-2 8 0 0,0 0 1 0 0,0 0-1 0 0,-1 0 0 0 0,1 1 1 0 0,0-1-1 0 0,0 0 1 0 0,0 0-1 0 0,0 0 0 0 0,0 1 1 0 0,-1-1-1 0 0,1 0 0 0 0,0 0 1 0 0,0 0-1 0 0,0 0 0 0 0,-1 1 1 0 0,1-1-1 0 0,0 0 0 0 0,0 0 1 0 0,0 0-1 0 0,-1 0 0 0 0,1 0 1 0 0,0 0-1 0 0,0 0 0 0 0,-1 0 1 0 0,1 0-1 0 0,0 1 1 0 0,0-1-1 0 0,-1 0 0 0 0,1 0 1 0 0,0 0-1 0 0,0-1 0 0 0,-1 1 1 0 0,1 0-1 0 0,0 0 0 0 0,0 0 1 0 0,0 0-1 0 0,-1 0 0 0 0,1 0 1 0 0,0 0-1 0 0,0 0 0 0 0,-1 0 1 0 0,1 0-1 0 0,0-1 0 0 0,0 1 1 0 0,0 0-1 0 0,-1 0 0 0 0,1 0 1 0 0,0 0-1 0 0,0-1 1 0 0,0 1-1 0 0,0 0 0 0 0,0 0 1 0 0,-1 0-1 0 0,1-1 0 0 0,0 1 1 0 0,0 0-1 0 0,0 0 0 0 0,0-1 1 0 0,0 1-1 0 0,0 0 0 0 0,0 0 1 0 0,0-1-1 0 0,0 1 0 0 0,0-19 266 0 0,3 7-268 0 0,1 0 0 0 0,0 1 0 0 0,1 0 0 0 0,0 0 0 0 0,10-16 0 0 0,39-50-265 0 0,-45 65 235 0 0,83-110-766 0 0,140-142-1 0 0,-227 257 780 0 0,2 1-1 0 0,-1 0 0 0 0,1 1 0 0 0,0-1 0 0 0,0 1 0 0 0,0 1 1 0 0,12-7-1 0 0,-18 11 26 0 0,0 0 1 0 0,-1 0-1 0 0,1-1 0 0 0,-1 1 1 0 0,1 0-1 0 0,-1 0 1 0 0,1 0-1 0 0,-1 0 1 0 0,1 0-1 0 0,-1 0 0 0 0,1 0 1 0 0,-1 0-1 0 0,1 1 1 0 0,0-1-1 0 0,-1 0 1 0 0,1 0-1 0 0,-1 0 1 0 0,1 0-1 0 0,-1 1 0 0 0,1-1 1 0 0,-1 0-1 0 0,0 1 1 0 0,1-1-1 0 0,-1 0 1 0 0,1 1-1 0 0,-1-1 0 0 0,0 0 1 0 0,1 1-1 0 0,0 0 1 0 0,5 13 248 0 0,-5-8-183 0 0,0 1 0 0 0,0-1 0 0 0,-1 1 0 0 0,1 0 0 0 0,-1-1 0 0 0,-1 1 0 0 0,1 0 0 0 0,-3 10 0 0 0,-18 56 378 0 0,10-42-297 0 0,-10 37-44 0 0,3-12 20 0 0,1 1 0 0 0,-8 65 0 0 0,24-118-169 0 0,1 0-1 0 0,-1 1 0 0 0,1-1 1 0 0,0 0-1 0 0,0 0 1 0 0,1 1-1 0 0,-1-1 1 0 0,1 0-1 0 0,0 0 1 0 0,0 0-1 0 0,0 1 1 0 0,4 5-1 0 0,-4-8 11 0 0,1 0 0 0 0,-1 0 0 0 0,0 0 0 0 0,1-1 0 0 0,0 1 0 0 0,-1-1 0 0 0,1 1-1 0 0,0-1 1 0 0,0 0 0 0 0,0 0 0 0 0,0 0 0 0 0,0 0 0 0 0,0 0 0 0 0,0 0 0 0 0,0 0 0 0 0,0 0 0 0 0,0-1 0 0 0,1 1 0 0 0,-1-1 0 0 0,0 0-1 0 0,0 0 1 0 0,1 0 0 0 0,-1 0 0 0 0,0 0 0 0 0,4-1 0 0 0,7-1-100 0 0,-1 0 1 0 0,1-1-1 0 0,-1-1 0 0 0,1 0 0 0 0,-1 0 1 0 0,19-11-1 0 0,66-44-1232 0 0,-95 58 1306 0 0,170-123-3935 0 0,-116 74 1483 0 0</inkml:trace>
</inkml:ink>
</file>

<file path=ppt/ink/ink3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1.0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683 0 16991 0 0,'-27'47'1555'0'0,"19"-33"-1289"0"0,-1 0 0 0 0,2 1 0 0 0,-10 25 0 0 0,3 20 3592 0 0,13-58-3295 0 0,-3 11 536 0 0,3-12-1017 0 0,1 0 0 0 0,0 1 0 0 0,0-1 0 0 0,-1 0 0 0 0,1 0 0 0 0,-1 0 0 0 0,1 0 0 0 0,-1 0 0 0 0,1 0-1 0 0,-1 0 1 0 0,0 0 0 0 0,1 0 0 0 0,-1 0 0 0 0,0 0 0 0 0,0 0 0 0 0,0 0 0 0 0,0 0 0 0 0,0-1 0 0 0,0 1 0 0 0,-1 1 0 0 0,-76 28 1506 0 0,-23 11-964 0 0,63-24-525 0 0,15-7-10 0 0,0 1 0 0 0,1 0 0 0 0,0 2 0 0 0,-21 16 0 0 0,41-26-93 0 0,-1-1-1 0 0,1 1 1 0 0,0-1-1 0 0,0 1 1 0 0,0 0 0 0 0,0 0-1 0 0,0 0 1 0 0,0 0-1 0 0,-1 6 1 0 0,3-7-41 0 0,0-1 0 0 0,0 1 1 0 0,0-1-1 0 0,0 1 0 0 0,1-1 0 0 0,-1 1 0 0 0,1-1 0 0 0,-1 1 0 0 0,1-1 1 0 0,-1 1-1 0 0,1-1 0 0 0,0 0 0 0 0,0 0 0 0 0,-1 1 0 0 0,1-1 1 0 0,0 0-1 0 0,0 0 0 0 0,2 2 0 0 0,1 0-64 0 0,1 1 1 0 0,-1-1-1 0 0,1 0 0 0 0,0 0 1 0 0,0-1-1 0 0,0 1 0 0 0,0-1 0 0 0,0 0 1 0 0,1-1-1 0 0,-1 1 0 0 0,1-1 1 0 0,8 1-1 0 0,4 0-125 0 0,0-1-1 0 0,29-2 1 0 0,48-9 131 0 0,-54 5 192 0 0,1 2 0 0 0,48 1 0 0 0,-78 3 60 0 0,-5-1 22 0 0,-1 1 0 0 0,1-1 0 0 0,11 4 0 0 0,-18-4-124 0 0,1 1-1 0 0,0-1 1 0 0,0 1-1 0 0,0 0 0 0 0,-1-1 1 0 0,1 1-1 0 0,0 0 0 0 0,-1 0 1 0 0,1 0-1 0 0,0-1 1 0 0,-1 1-1 0 0,1 0 0 0 0,-1 0 1 0 0,0 0-1 0 0,1 0 1 0 0,-1 0-1 0 0,0 0 0 0 0,1 0 1 0 0,-1 0-1 0 0,0 0 0 0 0,0 0 1 0 0,0 0-1 0 0,0 0 1 0 0,0 0-1 0 0,0 0 0 0 0,0 0 1 0 0,0 0-1 0 0,0 0 1 0 0,-1 0-1 0 0,1 0 0 0 0,0 0 1 0 0,-1 2-1 0 0,-3 1 42 0 0,0 1-1 0 0,0-1 0 0 0,0 0 1 0 0,-1 0-1 0 0,1 0 1 0 0,-1-1-1 0 0,0 1 1 0 0,0-1-1 0 0,-5 2 1 0 0,-8 6 62 0 0,-213 133 61 0 0,144-93-213 0 0,-192 99-88 0 0,277-149 49 0 0,0 0-1 0 0,0 0 1 0 0,0 0 0 0 0,0 0-1 0 0,0-1 1 0 0,0 1 0 0 0,0-1-1 0 0,-1 1 1 0 0,1-1 0 0 0,0 0-1 0 0,0 0 1 0 0,-1 0 0 0 0,1 0-1 0 0,-3 0 1 0 0,5 0 6 0 0,-1-1 0 0 0,1 1 0 0 0,0 0-1 0 0,-1-1 1 0 0,1 1 0 0 0,0 0 0 0 0,-1-1 0 0 0,1 1 0 0 0,0 0 0 0 0,0-1-1 0 0,-1 1 1 0 0,1-1 0 0 0,0 1 0 0 0,0-1 0 0 0,0 1 0 0 0,0 0 0 0 0,0-1-1 0 0,0 1 1 0 0,0-1 0 0 0,0 1 0 0 0,0-1 0 0 0,0 1 0 0 0,0-1 0 0 0,0 1-1 0 0,0 0 1 0 0,0-1 0 0 0,0 1 0 0 0,0-1 0 0 0,0 1 0 0 0,1-1 0 0 0,3-13-647 0 0,3 2 83 0 0,0 0-1 0 0,1 0 1 0 0,13-16-1 0 0,-4 7-395 0 0,14-20-830 0 0,5-1-50 0 0</inkml:trace>
</inkml:ink>
</file>

<file path=ppt/ink/ink3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1.3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190 406 17967 0 0,'-11'26'1299'0'0,"1"0"1"0"0,1 1-1 0 0,-7 42 0 0 0,-11 30 4844 0 0,-6 0-5695 0 0,-42 118-1893 0 0,67-187 459 0 0,7-27 445 0 0,4-7-1638 0 0,24-36-1490 0 0,-9 10-4051 0 0</inkml:trace>
  <inkml:trace contextRef="#ctx0" brushRef="#br0" timeOffset="1">519 1 13359 0 0,'0'0'1424'0'0,"-9"9"-1424"0"0,6 6 2848 0 0,4-2 3984 0 0,11 7-3344 0 0,3 1-4400 0 0,5-5-880 0 0,4-2-184 0 0</inkml:trace>
</inkml:ink>
</file>

<file path=ppt/ink/ink3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2.4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618 821 23039 0 0,'-10'4'622'0'0,"0"0"0"0"0,0 0 0 0 0,-11 8-1 0 0,-1 0 716 0 0,18-10-789 0 0,1-1 0 0 0,-1 0 0 0 0,0 0 0 0 0,1 0 0 0 0,-6 0 0 0 0,-12 4 891 0 0,18-4-1515 0 0,0 0 0 0 0,1-1 0 0 0,-1 1 0 0 0,0-1 0 0 0,1 0 0 0 0,-1 0 0 0 0,0 0 0 0 0,1 0 0 0 0,-1 0 0 0 0,1-1 0 0 0,-1 1 0 0 0,0-1 0 0 0,1 1 0 0 0,-1-1 0 0 0,1 0 0 0 0,-1 0 0 0 0,1 0 0 0 0,-1-1 0 0 0,-1-1 0 0 0,0 2-139 0 0,0 0 0 0 0,0 0 1 0 0,-1 0-1 0 0,1 0 1 0 0,0 1-1 0 0,0 0 0 0 0,0-1 1 0 0,0 2-1 0 0,-1-1 0 0 0,-4 1 1 0 0,-5 0-243 0 0,6-1 348 0 0,1 1 0 0 0,0 0 0 0 0,-1 0 0 0 0,1 1 0 0 0,0 0 0 0 0,0 0-1 0 0,0 1 1 0 0,0 0 0 0 0,1 0 0 0 0,-1 0 0 0 0,1 1 0 0 0,-8 6-1 0 0,-7 6 325 0 0,1 1 0 0 0,-19 22 0 0 0,23-23-133 0 0,-6 7 94 0 0,1 0 0 0 0,1 1 0 0 0,2 1 0 0 0,0 1 0 0 0,2 0-1 0 0,0 2 1 0 0,-18 47 0 0 0,29-61 25 0 0,-6 28 0 0 0,10-37-149 0 0,0 0 0 0 0,1 1 1 0 0,-1-1-1 0 0,1 0 0 0 0,0 0 0 0 0,1 1 1 0 0,-1-1-1 0 0,3 9 0 0 0,-3-13-40 0 0,1 0-1 0 0,-1 0 1 0 0,0 0 0 0 0,1 0 0 0 0,-1 0-1 0 0,1 0 1 0 0,-1 0 0 0 0,1 0-1 0 0,0-1 1 0 0,-1 1 0 0 0,1 0-1 0 0,0 0 1 0 0,1 1-6 0 0,0-1-1 0 0,0 0 0 0 0,0 0 1 0 0,0 0-1 0 0,0 0 1 0 0,0 0-1 0 0,0 0 1 0 0,1 0-1 0 0,-1-1 1 0 0,0 1-1 0 0,0-1 1 0 0,1 0-1 0 0,-1 0 0 0 0,3 0 1 0 0,0 0-4 0 0,0-1 0 0 0,0 1 0 0 0,-1-1 1 0 0,1 0-1 0 0,0-1 0 0 0,6-2 0 0 0,2-2-8 0 0,-1-1 0 0 0,1-1-1 0 0,17-13 1 0 0,114-107-403 0 0,-123 107 354 0 0,28-27-288 0 0,49-63-1 0 0,-73 80 148 0 0,-3-2 0 0 0,0 0 0 0 0,25-53 0 0 0,85-254 128 0 0,-30-10 1318 0 0,-75 218-137 0 0,-26 131-614 0 0,-4 5-237 0 0,-41 90 308 0 0,12-24-325 0 0,-104 245-232 0 0,68-90 142 0 0,52-158-628 0 0,-11 96-1 0 0,26-146 299 0 0,0 0-1 0 0,1 0 0 0 0,0 0 0 0 0,2 0 0 0 0,0 0 1 0 0,1-1-1 0 0,6 24 0 0 0,-6-31 114 0 0,0-1-1 0 0,1 1 1 0 0,0-1 0 0 0,0 0-1 0 0,0-1 1 0 0,1 1 0 0 0,0-1-1 0 0,1 0 1 0 0,-1 0-1 0 0,2 0 1 0 0,-1-1 0 0 0,1 0-1 0 0,-1 0 1 0 0,2 0 0 0 0,11 6-1 0 0,-12-9 4 0 0,1 0-1 0 0,-1 0 0 0 0,1-1 0 0 0,0 0 0 0 0,-1 0 1 0 0,1-1-1 0 0,0 0 0 0 0,0 0 0 0 0,0-1 0 0 0,0 0 1 0 0,0 0-1 0 0,0-1 0 0 0,0 0 0 0 0,0-1 0 0 0,15-4 1 0 0,-4 0-134 0 0,0-1 1 0 0,-1-1 0 0 0,0-1 0 0 0,0 0 0 0 0,20-15 0 0 0,-12 5-398 0 0,0-1 0 0 0,-1-1-1 0 0,-1-1 1 0 0,35-44 0 0 0,-44 47 253 0 0,-1 0 0 0 0,-1-2-1 0 0,0 1 1 0 0,-2-1 0 0 0,-1-1-1 0 0,0 0 1 0 0,6-25 0 0 0,-9 18 356 0 0,-9 25 2848 0 0,2 3-2809 0 0,-1 1-1 0 0,1 0 0 0 0,0 0 0 0 0,0-1 0 0 0,0 1 0 0 0,0 0 1 0 0,0 0-1 0 0,0 0 0 0 0,0-1 0 0 0,-1 1 0 0 0,1 0 0 0 0,0 0 1 0 0,0 0-1 0 0,0-1 0 0 0,-1 1 0 0 0,1 0 0 0 0,0 0 1 0 0,0 0-1 0 0,0 0 0 0 0,-1 0 0 0 0,1 0 0 0 0,0 0 0 0 0,0-1 1 0 0,-1 1-1 0 0,1 0 0 0 0,0 0 0 0 0,0 0 0 0 0,-1 0 0 0 0,1 0 1 0 0,0 0-1 0 0,0 0 0 0 0,-1 0 0 0 0,1 0 0 0 0,0 0 1 0 0,0 0-1 0 0,0 1 0 0 0,-1-1 0 0 0,1 0 0 0 0,0 0 0 0 0,0 0 1 0 0,-1 0-1 0 0,1 0 0 0 0,0 0 0 0 0,0 0 0 0 0,0 1 1 0 0,-1-1-1 0 0,1 0 0 0 0,0 0 0 0 0,0 0 0 0 0,0 1 0 0 0,-10 11 761 0 0,1 0-1 0 0,1 1 0 0 0,-9 19 1 0 0,15-26-767 0 0,-1 0 1 0 0,1 0 0 0 0,0 1-1 0 0,1-1 1 0 0,-1 1-1 0 0,0 8 1 0 0,2-13-66 0 0,0 0 0 0 0,0 0 0 0 0,0 0 0 0 0,0 0 0 0 0,0 0 0 0 0,0 1 0 0 0,0-1 0 0 0,1 0 0 0 0,-1 0 0 0 0,1 0 0 0 0,0 0 0 0 0,-1 0 0 0 0,1 0 0 0 0,0-1 0 0 0,0 1 0 0 0,0 0 0 0 0,0 0 0 0 0,1 0 0 0 0,-1-1 0 0 0,0 1 0 0 0,1-1 0 0 0,-1 1 0 0 0,3 1 0 0 0,0-1-60 0 0,0 0 1 0 0,0 0-1 0 0,0 0 0 0 0,0-1 0 0 0,0 1 1 0 0,1-1-1 0 0,-1 0 0 0 0,0 0 0 0 0,1-1 1 0 0,-1 1-1 0 0,1-1 0 0 0,-1 0 0 0 0,6-1 1 0 0,-3 0 22 0 0,1 0 1 0 0,-1-1-1 0 0,0 0 1 0 0,0 0-1 0 0,-1-1 1 0 0,1 0-1 0 0,9-5 1 0 0,-1-2 61 0 0,0-1 1 0 0,-1 0-1 0 0,0 0 0 0 0,-1-2 1 0 0,20-22-1 0 0,-29 30 19 0 0,-1 0 0 0 0,1 0 0 0 0,-1 0-1 0 0,0 0 1 0 0,0-1 0 0 0,-1 0 0 0 0,0 0 0 0 0,0 1 0 0 0,0-1-1 0 0,0 0 1 0 0,-1 0 0 0 0,0-1 0 0 0,-1 1 0 0 0,1-7 0 0 0,-1 5 43 0 0,-1-1 0 0 0,0 1 0 0 0,0 0 0 0 0,-1 0 0 0 0,0 0 0 0 0,0 0 0 0 0,-1 0 0 0 0,0 0 1 0 0,-8-14-1 0 0,10 19-40 0 0,-1 0 0 0 0,0 1 0 0 0,0-1 0 0 0,0 1 1 0 0,0-1-1 0 0,0 1 0 0 0,0 0 0 0 0,-1 0 0 0 0,1 0 1 0 0,-1 0-1 0 0,1 0 0 0 0,-1 0 0 0 0,0 1 0 0 0,0 0 1 0 0,0-1-1 0 0,-3 0 0 0 0,2 1 23 0 0,0 0-1 0 0,0 1 1 0 0,0-1-1 0 0,-1 1 1 0 0,1 0 0 0 0,0 0-1 0 0,0 0 1 0 0,0 1-1 0 0,-1 0 1 0 0,-7 2 0 0 0,3 0 27 0 0,0 1 0 0 0,0 0 0 0 0,0 0 0 0 0,0 1 1 0 0,1 0-1 0 0,-1 1 0 0 0,1 0 0 0 0,1 0 0 0 0,-12 12 1 0 0,-4 9 128 0 0,-36 58 1 0 0,42-59-197 0 0,11-16-19 0 0,1 0 0 0 0,-1 0-1 0 0,2 1 1 0 0,-1 0 0 0 0,2 0 0 0 0,-1 0-1 0 0,1 0 1 0 0,1 0 0 0 0,0 1 0 0 0,1-1 0 0 0,0 1-1 0 0,1 13 1 0 0,1-16-86 0 0,-1 1 1 0 0,2 0-1 0 0,-1-1 0 0 0,2 1 0 0 0,-1-1 1 0 0,1 1-1 0 0,0-1 0 0 0,1 0 0 0 0,0 0 0 0 0,1-1 1 0 0,0 1-1 0 0,0-1 0 0 0,1 0 0 0 0,11 13 1 0 0,-10-15-145 0 0,1 0 0 0 0,-1 0 0 0 0,1-1 0 0 0,0 0 1 0 0,0 0-1 0 0,1-1 0 0 0,-1 0 0 0 0,1-1 0 0 0,0 0 1 0 0,0 0-1 0 0,0-1 0 0 0,0 0 0 0 0,1 0 0 0 0,-1-1 1 0 0,14 0-1 0 0,9-2-120 0 0,-1 0 0 0 0,1-2 0 0 0,38-9-1 0 0,-6-1-218 0 0,0-3-1 0 0,-1-3 0 0 0,-1-2 0 0 0,-1-4 0 0 0,-1-2 0 0 0,-2-2 0 0 0,0-3 0 0 0,-3-3 0 0 0,96-76 0 0 0,-124 86 143 0 0,0-2-1 0 0,-2 0 1 0 0,0-1-1 0 0,-3-2 1 0 0,0 0-1 0 0,17-34 1 0 0,-32 52 338 0 0,-2 0-1 0 0,7-16 1 0 0,-11 24 140 0 0,0 0 0 0 0,0 0 0 0 0,0 0 0 0 0,0 0-1 0 0,-1 0 1 0 0,1 0 0 0 0,-1 0 0 0 0,0 0 0 0 0,0 0 0 0 0,-1 0-1 0 0,-1-6 1 0 0,2 9 15 0 0,0 0 0 0 0,-1 0 0 0 0,1 0 0 0 0,0 0 0 0 0,-1 0 0 0 0,1 0 0 0 0,-1 0 0 0 0,0 0 0 0 0,1 0 0 0 0,-1 0 0 0 0,0 0 0 0 0,0 1 0 0 0,0-1 0 0 0,1 0 0 0 0,-1 0 0 0 0,0 1 0 0 0,0-1 0 0 0,0 0 0 0 0,0 1 0 0 0,0-1 0 0 0,0 1 0 0 0,0 0 0 0 0,0-1 0 0 0,-1 1 0 0 0,1 0-1 0 0,0-1 1 0 0,0 1 0 0 0,0 0 0 0 0,0 0 0 0 0,0 0 0 0 0,-1 0 0 0 0,1 0 0 0 0,0 0 0 0 0,0 1 0 0 0,0-1 0 0 0,-2 1 0 0 0,-3 0 490 0 0,-1 1 0 0 0,1 1-1 0 0,0-1 1 0 0,-11 7 0 0 0,-7 5 338 0 0,1 1 0 0 0,0 1 0 0 0,1 1 0 0 0,-27 28 0 0 0,-69 89 497 0 0,75-76-943 0 0,-64 112 0 0 0,-11 76-228 0 0,111-230-270 0 0,0 0 0 0 0,1 1 0 0 0,1 0 0 0 0,0 0 0 0 0,1 1 0 0 0,-2 32 0 0 0,17-54 1152 0 0,-6 1-936 0 0,0 0-1 0 0,-1 0 1 0 0,1-1-1 0 0,-1 0 1 0 0,1 1-1 0 0,6-10 1 0 0,21-30 302 0 0,-28 37-388 0 0,132-222 591 0 0,-70 111-504 0 0,96-150-618 0 0,-112 193 161 0 0,88-101 0 0 0,-111 146-3 0 0,34-29 0 0 0,-48 47 176 0 0,1 1-1 0 0,0 0 1 0 0,0 0-1 0 0,1 2 1 0 0,18-8-1 0 0,-26 13 96 0 0,1 0 0 0 0,0 1-1 0 0,0 0 1 0 0,0 1 0 0 0,1 0-1 0 0,-1 0 1 0 0,0 1 0 0 0,0 0 0 0 0,1 0-1 0 0,-1 1 1 0 0,0 0 0 0 0,13 3-1 0 0,-4 1-1170 0 0,23 9 0 0 0,14 10-6234 0 0,-46-21 5735 0 0,27 14-4640 0 0</inkml:trace>
</inkml:ink>
</file>

<file path=ppt/ink/ink3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4.1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2759 0 0,'1'2'8031'0'0,"12"24"2512"0"0,-9-19-10033 0 0,0-1 1 0 0,-1 1-1 0 0,0 0 0 0 0,0 0 0 0 0,0 1 0 0 0,-1-1 0 0 0,2 14 0 0 0,-3 153 2059 0 0,-3-78-2077 0 0,-25 514-51 0 0,26-601-457 0 0,-7 115 95 0 0,8-105-142 0 0,1 0 0 0 0,0 0-1 0 0,2-1 1 0 0,6 28 0 0 0,-8-44-205 0 0,8-10-2881 0 0,-5 2 2242 0 0,1 0 1 0 0,-1 0 0 0 0,0 0-1 0 0,-1-1 1 0 0,1 0-1 0 0,2-8 1 0 0,0 1-341 0 0,6-12-976 0 0</inkml:trace>
</inkml:ink>
</file>

<file path=ppt/ink/ink3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4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 0 13359 0 0,'0'0'1027'0'0,"0"3"-670"0"0,3 25 5058 0 0,3 20 748 0 0,-1 17-4128 0 0,-5-39-2067 0 0,0 0 0 0 0,-5 30 0 0 0,-21 82 198 0 0,-2 10-41 0 0,26-136-126 0 0,2-8 9 0 0,-1 1-1 0 0,0 0 1 0 0,1-1-1 0 0,0 1 1 0 0,0 0-1 0 0,1 0 1 0 0,-1-1 0 0 0,1 1-1 0 0,2 7 1 0 0,-1-9 34 0 0,-2-2-43 0 0,0-1 0 0 0,1 1 0 0 0,-1-1 0 0 0,0 0-1 0 0,1 1 1 0 0,-1-1 0 0 0,1 0 0 0 0,-1 1-1 0 0,1-1 1 0 0,-1 0 0 0 0,0 1 0 0 0,1-1 0 0 0,-1 0-1 0 0,1 0 1 0 0,-1 0 0 0 0,1 1 0 0 0,-1-1-1 0 0,1 0 1 0 0,-1 0 0 0 0,1 0 0 0 0,-1 0 0 0 0,1 0-1 0 0,0 0 1 0 0,-1 0 0 0 0,1 0 0 0 0,-1 0-1 0 0,1 0 1 0 0,-1-1 0 0 0,1 1 0 0 0,-1 0 0 0 0,1 0-1 0 0,-1 0 1 0 0,1 0 0 0 0,-1-1 0 0 0,0 1-1 0 0,1 0 1 0 0,-1-1 0 0 0,1 1 0 0 0,0-1 0 0 0,0 0-7 0 0,4-2-60 0 0,1-1-1 0 0,-1 0 0 0 0,1 0 0 0 0,-1-1 1 0 0,-1 0-1 0 0,1 0 0 0 0,-1 0 0 0 0,0 0 1 0 0,4-7-1 0 0,2-5-733 0 0,16-34 1 0 0,-2-14-2270 0 0,-11 21-3154 0 0,-2 2-1138 0 0</inkml:trace>
</inkml:ink>
</file>

<file path=ppt/ink/ink3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4.8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16847 0 0,'0'0'1522'0'0,"2"2"-1250"0"0,2 4 248 0 0,0 0 0 0 0,0 0 0 0 0,-1 0 0 0 0,0 0 0 0 0,0 1 0 0 0,0-1 0 0 0,-1 1 0 0 0,3 13 0 0 0,0 6-487 0 0,1 29 0 0 0,1 7-1059 0 0,-4-45-4398 0 0,0-1-1858 0 0</inkml:trace>
</inkml:ink>
</file>

<file path=ppt/ink/ink3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5.2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144 456 20271 0 0,'-9'16'541'0'0,"-1"-1"0"0"0,0 1 0 0 0,-19 18 0 0 0,20-23-603 0 0,-16 23-1 0 0,16-19 1373 0 0,0 0 0 0 0,2 1 0 0 0,-1 0 0 0 0,2 0 0 0 0,-6 24 0 0 0,11-38-1540 0 0,1-1 181 0 0,0 0 0 0 0,0 0 0 0 0,0 0 0 0 0,0 0 0 0 0,0-1 0 0 0,0 1 0 0 0,1 0 0 0 0,-1 0 0 0 0,0 0 0 0 0,0-1-1 0 0,1 1 1 0 0,-1 0 0 0 0,0 0 0 0 0,1-1 0 0 0,-1 1 0 0 0,1 0 0 0 0,-1-1 0 0 0,1 1 0 0 0,-1 0 0 0 0,1-1 0 0 0,-1 1 0 0 0,1-1-1 0 0,0 1 1 0 0,-1-1 0 0 0,1 1 0 0 0,0-1 0 0 0,-1 1 0 0 0,1-1 0 0 0,0 0 0 0 0,0 1 0 0 0,0-1 0 0 0,6-1-53 0 0,-1 0 1 0 0,1 0-1 0 0,-1-1 1 0 0,0 0-1 0 0,1-1 1 0 0,-1 1-1 0 0,0-1 1 0 0,-1 0-1 0 0,1-1 1 0 0,0 1-1 0 0,-1-1 1 0 0,0 0-1 0 0,0 0 1 0 0,0-1-1 0 0,0 0 1 0 0,-1 0-1 0 0,4-5 1 0 0,-3 3 202 0 0,-1 0 1 0 0,0 0 0 0 0,0 0 0 0 0,-1 0-1 0 0,1-1 1 0 0,-2 1 0 0 0,1-1 0 0 0,-1 0-1 0 0,0 0 1 0 0,-1 0 0 0 0,0 0 0 0 0,0 0-1 0 0,-1-15 1 0 0,-3-17-23 0 0,4-48 1 0 0,0 73-161 0 0,1 0 1 0 0,1 0 0 0 0,0 1-1 0 0,1-1 1 0 0,0 1-1 0 0,11-23 1 0 0,-7 22-32 0 0,0 0-1 0 0,12-18 1 0 0,-17 29 100 0 0,1 0-1 0 0,-1 0 1 0 0,1 0 0 0 0,0 0-1 0 0,-1 0 1 0 0,2 1 0 0 0,-1 0-1 0 0,0 0 1 0 0,1 0-1 0 0,-1 0 1 0 0,7-2 0 0 0,-8 4 39 0 0,0 0-1 0 0,1 0 1 0 0,-1 1 0 0 0,1-1 0 0 0,-1 1 0 0 0,1-1-1 0 0,-1 1 1 0 0,5 1 0 0 0,7 2 70 0 0,-10-2-93 0 0,0 1 0 0 0,0 0 0 0 0,0 0 1 0 0,-1 1-1 0 0,1 0 0 0 0,-1-1 0 0 0,0 1 0 0 0,0 1 0 0 0,0-1 0 0 0,0 1 0 0 0,0-1 0 0 0,-1 1 0 0 0,5 6 0 0 0,-4-3-3 0 0,0-1 1 0 0,-1 1 0 0 0,0 0-1 0 0,0 0 1 0 0,0 0-1 0 0,-1 0 1 0 0,0 1 0 0 0,1 12-1 0 0,0 6 37 0 0,-2-1-1 0 0,-1 0 1 0 0,0 1-1 0 0,-6 27 1 0 0,-25 98 198 0 0,28-136 24 0 0,-2 25 0 0 0,3-23 108 0 0,2-17-362 0 0,0 1 0 0 0,0-1-1 0 0,0 0 1 0 0,0 1 0 0 0,0-1 0 0 0,0 0 0 0 0,0 1-1 0 0,0-1 1 0 0,0 0 0 0 0,0 1 0 0 0,0-1-1 0 0,0 0 1 0 0,0 1 0 0 0,0-1 0 0 0,0 0 0 0 0,0 0-1 0 0,0 1 1 0 0,0-1 0 0 0,0 0 0 0 0,1 1-1 0 0,-1-1 1 0 0,0 0 0 0 0,0 0 0 0 0,0 1 0 0 0,0-1-1 0 0,1 0 1 0 0,-1 0 0 0 0,0 1 0 0 0,0-1-1 0 0,1 0 1 0 0,-1 0 0 0 0,0 0 0 0 0,0 1 0 0 0,1-1-1 0 0,11-3 260 0 0,12-14 68 0 0,-24 17-333 0 0,19-18-2 0 0,-2-1 1 0 0,0 0-1 0 0,-1-1 1 0 0,21-35-1 0 0,-24 36-11 0 0,25-40-266 0 0,54-112 0 0 0,41-84-782 0 0,-110 224 930 0 0,-22 29 741 0 0,0 5-272 0 0,0 12-157 0 0,-1-1-1 0 0,-1 1 0 0 0,0-1 0 0 0,-4 19 1 0 0,0 5-61 0 0,-19 113 153 0 0,12-85-281 0 0,-4 87 0 0 0,15-142-26 0 0,1 1 1 0 0,0-1-1 0 0,1 0 0 0 0,1 0 1 0 0,0 0-1 0 0,6 20 1 0 0,-7-27 1 0 0,1 1 0 0 0,0-1 0 0 0,0 0 0 0 0,1 0 0 0 0,-1 0 1 0 0,1 0-1 0 0,0 0 0 0 0,0 0 0 0 0,0-1 0 0 0,1 0 1 0 0,-1 1-1 0 0,1-1 0 0 0,0 0 0 0 0,0-1 0 0 0,0 1 0 0 0,0-1 1 0 0,0 0-1 0 0,7 3 0 0 0,-6-4-123 0 0,0 1 0 0 0,1-1 1 0 0,-1 0-1 0 0,0 0 0 0 0,1-1 0 0 0,-1 0 0 0 0,0 0 1 0 0,1 0-1 0 0,-1-1 0 0 0,10-1 0 0 0,-4-1-866 0 0,1 0-1 0 0,0-1 0 0 0,18-9 1 0 0,12-11-7638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5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222 0 7135 0 0,'0'0'652'0'0,"-1"1"-540"0"0,-35 13 7304 0 0,34-14-6448 0 0,1 3-534 0 0,-1-1 1 0 0,0 0-1 0 0,0 1 0 0 0,0-1 0 0 0,0 0 0 0 0,-5 3 1 0 0,0 1-79 0 0,-6 9-29 0 0,1 0 0 0 0,0 1 0 0 0,-11 21 0 0 0,12-21-251 0 0,3 0 2 0 0,1 0 0 0 0,0 0-1 0 0,1 1 1 0 0,-6 22 0 0 0,6-15 4 0 0,-5 17 77 0 0,-4 49-1 0 0,8-49-114 0 0,3-17-290 0 0,2-1-1 0 0,0 1 1 0 0,3 38-1 0 0,0-47 73 0 0,1 0-1 0 0,1 0 0 0 0,0-1 1 0 0,1 1-1 0 0,1-1 1 0 0,11 27-1 0 0,-14-38-74 0 0,0 0 0 0 0,0 1 0 0 0,0-1 0 0 0,0 0-1 0 0,0 0 1 0 0,1 0 0 0 0,-1-1 0 0 0,1 1 0 0 0,0 0 0 0 0,-1-1 0 0 0,1 0-1 0 0,1 0 1 0 0,-1 0 0 0 0,5 3 0 0 0,6 0-5606 0 0</inkml:trace>
</inkml:ink>
</file>

<file path=ppt/ink/ink3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6.7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3679 0 0,'0'0'284'0'0,"0"2"263"0"0,0 15 9508 0 0,1 3-4841 0 0,0-6-4045 0 0,0 0-1 0 0,5 18 0 0 0,9 26-800 0 0,18 83 1486 0 0,-27-109-1460 0 0,-2 1 0 0 0,1 46-1 0 0,-5-68-393 0 0,-3 185 59 0 0,-1-142-9 0 0,-16 86 1 0 0,-5 11 1397 0 0,25-149-896 0 0,2-3-479 0 0,2-1-87 0 0,0 0-1 0 0,-1 0 0 0 0,1 0 1 0 0,-1 0-1 0 0,0-1 0 0 0,0 0 1 0 0,0 1-1 0 0,0-1 0 0 0,0 0 1 0 0,-1-1-1 0 0,1 1 0 0 0,-1 0 1 0 0,0-1-1 0 0,0 1 0 0 0,2-5 1 0 0,4-10-97 0 0,10-36 1 0 0,-17 51 104 0 0,78-303-1434 0 0,-61 231 1188 0 0,-12 58 252 0 0,-3 14 0 0 0,0 0 0 0 0,-1 1 13 0 0,0-1 0 0 0,0 0 0 0 0,0 0 0 0 0,0 1 0 0 0,1 0 0 0 0,-1-1 0 0 0,1 1 0 0 0,0 0 0 0 0,0 0 0 0 0,-1 0 0 0 0,1 1 0 0 0,0-1 0 0 0,1 1 0 0 0,-1-1 0 0 0,0 1 0 0 0,0 0 0 0 0,5-1 0 0 0,-2 1 17 0 0,-2 0-5 0 0,1 0 0 0 0,0 0 0 0 0,-1 1 0 0 0,1-1 0 0 0,0 1 0 0 0,-1 0 0 0 0,1 1 0 0 0,0-1 0 0 0,-1 1 0 0 0,1 0 0 0 0,0 0 0 0 0,-1 0 0 0 0,1 1 0 0 0,-1 0 0 0 0,0-1 0 0 0,1 2 0 0 0,-1-1 0 0 0,0 0 1 0 0,0 1-1 0 0,0 0 0 0 0,-1 0 0 0 0,1 0 0 0 0,5 6 0 0 0,-4-3-25 0 0,0 1 1 0 0,0-1 0 0 0,0 1 0 0 0,-1 0 0 0 0,0 0 0 0 0,-1 0-1 0 0,1 0 1 0 0,-1 1 0 0 0,-1-1 0 0 0,1 1 0 0 0,-2 0-1 0 0,1 0 1 0 0,0 11 0 0 0,0 98-10 0 0,-3-72 13 0 0,2 0 1 0 0,8 54-1 0 0,-8-95-7 0 0,0 0 0 0 0,1 0 0 0 0,-1-1-1 0 0,1 1 1 0 0,-1 0 0 0 0,5 6 0 0 0,1 4-50 0 0,-4-15-63 0 0,1 0-178 0 0,0 0 0 0 0,0 0-1 0 0,0 0 1 0 0,0-1-1 0 0,-1 1 1 0 0,1-1-1 0 0,0 0 1 0 0,-1 0-1 0 0,0 0 1 0 0,1-1-1 0 0,-1 1 1 0 0,0-1 0 0 0,0 0-1 0 0,0 0 1 0 0,-1 0-1 0 0,1 0 1 0 0,-1-1-1 0 0,3-4 1 0 0,13-20-7809 0 0</inkml:trace>
</inkml:ink>
</file>

<file path=ppt/ink/ink3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7.4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 2759 0 0,'0'0'16235'0'0,"2"0"-15910"0"0,21-3 1111 0 0,41 0-1 0 0,124-1 1422 0 0,-110 4-2389 0 0,-51 2-379 0 0,-17-2-129 0 0</inkml:trace>
</inkml:ink>
</file>

<file path=ppt/ink/ink3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7.8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 1 1839 0 0,'-7'19'94'0'0,"-14"5"19264"0"0,22-23-19296 0 0,0 1-1 0 0,0-1 0 0 0,0 0 1 0 0,0 0-1 0 0,0 0 1 0 0,0 0-1 0 0,1 0 1 0 0,-1-1-1 0 0,0 1 0 0 0,1 0 1 0 0,-1-1-1 0 0,0 1 1 0 0,1-1-1 0 0,2 2 0 0 0,8 0-47 0 0,0 0-1 0 0,0 0 0 0 0,0-1 0 0 0,0-1 0 0 0,12-1 0 0 0,-8 1-15 0 0,33 3 0 0 0,-42-2 12 0 0,10 1-13 0 0,-1 1 0 0 0,0 1 0 0 0,0 0 1 0 0,17 7-1 0 0,-29-9 34 0 0,0-1 1 0 0,0 1-1 0 0,0 1 0 0 0,0-1 1 0 0,-1 0-1 0 0,1 1 0 0 0,-1-1 1 0 0,0 1-1 0 0,0 0 0 0 0,0 0 1 0 0,0 1-1 0 0,0-1 0 0 0,-1 1 1 0 0,0-1-1 0 0,1 1 0 0 0,-1 0 1 0 0,0 0-1 0 0,-1 0 0 0 0,1 0 1 0 0,-1 0-1 0 0,2 6 0 0 0,-3-5 100 0 0,0 1-1 0 0,0-1 0 0 0,0 0 0 0 0,0 0 0 0 0,-1 1 0 0 0,0-1 0 0 0,0 0 0 0 0,0 0 0 0 0,-1 0 0 0 0,1 0 0 0 0,-1 0 0 0 0,0 0 0 0 0,-4 5 0 0 0,-5 8 783 0 0,-24 31 0 0 0,29-41-717 0 0,-79 85 1602 0 0,-2 0-1359 0 0,81-82-606 0 0,17-5-8332 0 0</inkml:trace>
</inkml:ink>
</file>

<file path=ppt/ink/ink3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38.7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244 6 8839 0 0,'0'0'800'0'0,"-12"-2"4982"0"0,8 1-5417 0 0,0 0 1 0 0,1 0 0 0 0,-1 1 0 0 0,0-1 0 0 0,0 1-1 0 0,0 0 1 0 0,0 0 0 0 0,0 1 0 0 0,0-1 0 0 0,0 1-1 0 0,0 0 1 0 0,1 0 0 0 0,-8 3 0 0 0,9-3 595 0 0,-6 11-36 0 0,-17 14-31 0 0,18-20-633 0 0,1 0 0 0 0,0 1 0 0 0,-11 14 0 0 0,1 8-56 0 0,2 1-1 0 0,0 0 1 0 0,2 1 0 0 0,2 0 0 0 0,0 1-1 0 0,-7 51 1 0 0,14-65-23 0 0,1 0 1 0 0,0 32-1 0 0,3-41-103 0 0,-1-1 0 0 0,1 0-1 0 0,1 1 1 0 0,-1-1 0 0 0,1 0 0 0 0,1 0 0 0 0,0 0-1 0 0,4 9 1 0 0,4 2-22 0 0,-8-15-45 0 0,9 10 1 0 0,-7-12-13 0 0,-1 0-2 0 0,2 1 8 0 0,-1 0 0 0 0,1 0-1 0 0,0-1 1 0 0,0 0 0 0 0,0 0-1 0 0,0 0 1 0 0,1-1 0 0 0,-1 0 0 0 0,0 0-1 0 0,1 0 1 0 0,-1-1 0 0 0,1 0-1 0 0,9-2 1 0 0,-2 1 7 0 0,0-2 1 0 0,0 1-1 0 0,-1-2 0 0 0,1 0 1 0 0,15-7-1 0 0,-23 8-12 0 0,0 1 0 0 0,0-2 0 0 0,0 1 0 0 0,0-1 0 0 0,0 1 0 0 0,-1-2 0 0 0,0 1 0 0 0,0 0 0 0 0,0-1 0 0 0,5-6 0 0 0,-3 2 36 0 0,0-1-1 0 0,0 1 1 0 0,-1-1 0 0 0,0-1 0 0 0,-1 1 0 0 0,0-1 0 0 0,-1 0 0 0 0,0 0-1 0 0,0 0 1 0 0,1-14 0 0 0,-1 1 171 0 0,-1-1-1 0 0,-1 0 1 0 0,-2-25 0 0 0,0 34-37 0 0,-2 0-1 0 0,0 1 1 0 0,-1-1 0 0 0,0 1 0 0 0,-11-29 0 0 0,12 41-145 0 0,0-1 0 0 0,1 1 0 0 0,-2 0 0 0 0,1 0-1 0 0,0-1 1 0 0,0 2 0 0 0,-1-1 0 0 0,0 0 0 0 0,0 0 0 0 0,0 1 0 0 0,0 0-1 0 0,-4-4 1 0 0,1 3-16 0 0,0 0-1 0 0,0 0 0 0 0,-1 1 0 0 0,1-1 1 0 0,-14-2-1 0 0,3 1-210 0 0,0 1 1 0 0,-31-1-1 0 0,21 3-672 0 0,13 0 415 0 0,-25-3-2662 0 0,27 0 613 0 0</inkml:trace>
</inkml:ink>
</file>

<file path=ppt/ink/ink3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5.7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1074 3223 0 0,'0'0'603'0'0,"6"11"5628"0"0,7 17-2978 0 0,-12-27-3130 0 0,10 8 131 0 0,-10-8-188 0 0,0 0-1 0 0,1 0 0 0 0,-1-1 0 0 0,1 1 1 0 0,-1-1-1 0 0,1 1 0 0 0,-1-1 0 0 0,1 1 1 0 0,0-1-1 0 0,-1 0 0 0 0,1 0 0 0 0,0 0 1 0 0,-1 0-1 0 0,1 0 0 0 0,0 0 0 0 0,-1 0 1 0 0,1 0-1 0 0,-1-1 0 0 0,1 1 1 0 0,0-1-1 0 0,-1 1 0 0 0,1-1 0 0 0,-1 0 1 0 0,2 0-1 0 0,5-4 268 0 0,-1 1 0 0 0,1-1 0 0 0,8-8 0 0 0,-11 9-145 0 0,2-3 67 0 0,0 0 0 0 0,0-1-1 0 0,0 1 1 0 0,-1-1 0 0 0,0-1 0 0 0,0 1-1 0 0,-1-1 1 0 0,7-16 0 0 0,-5 8 12 0 0,-1 0-1 0 0,-1 0 1 0 0,0 0 0 0 0,2-21 0 0 0,-6 21-1 0 0,0-1 0 0 0,-1 1 0 0 0,0 0 0 0 0,-2-1 0 0 0,0 1 0 0 0,-5-19-1 0 0,-33-102 1347 0 0,17 66-1036 0 0,6 5-397 0 0,3 0-1 0 0,3-1 0 0 0,3 0 1 0 0,1-107-1 0 0,8 165-155 0 0,-1 1 0 0 0,2-1 0 0 0,-1 0 0 0 0,2 1-1 0 0,-1-1 1 0 0,5-9 0 0 0,-7 17-27 0 0,1 1 1 0 0,0-1-1 0 0,-1 1 0 0 0,1-1 1 0 0,0 1-1 0 0,0 0 0 0 0,0-1 0 0 0,0 1 1 0 0,0 0-1 0 0,0 0 0 0 0,0 0 1 0 0,0 0-1 0 0,0 0 0 0 0,1 0 0 0 0,-1 0 1 0 0,0 0-1 0 0,1 0 0 0 0,2-1 1 0 0,-1 2-16 0 0,0-1 1 0 0,0 0 0 0 0,0 1 0 0 0,1 0 0 0 0,-1-1-1 0 0,5 2 1 0 0,2-1-21 0 0,-5 0 7 0 0,0 0 1 0 0,0 1 0 0 0,-1 0 0 0 0,1 0-1 0 0,0 0 1 0 0,0 0 0 0 0,-1 1-1 0 0,1 0 1 0 0,-1 0 0 0 0,7 3-1 0 0,-4 0-49 0 0,0-1 0 0 0,1 1 0 0 0,-2 1 0 0 0,1-1 0 0 0,6 9 0 0 0,-5-4-71 0 0,-1 0 1 0 0,0 1-1 0 0,-1 0 0 0 0,0 0 1 0 0,-1 1-1 0 0,0-1 0 0 0,-1 1 1 0 0,0 0-1 0 0,-1 0 0 0 0,-1 1 1 0 0,3 20-1 0 0,-5-20-505 0 0,0-1-1 0 0,-1 1 1 0 0,-1 0-1 0 0,0-1 1 0 0,0 1-1 0 0,-1-1 1 0 0,-1 0 0 0 0,0 0-1 0 0,-10 20 1 0 0,2-9-1281 0 0</inkml:trace>
</inkml:ink>
</file>

<file path=ppt/ink/ink3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6.1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37 6911 0 0,'0'0'623'0'0,"2"1"-135"0"0,0 1 262 0 0,1 0 1 0 0,0 0-1 0 0,0 0 0 0 0,-1 0 1 0 0,1-1-1 0 0,0 1 0 0 0,1-1 1 0 0,-1 0-1 0 0,4 1 0 0 0,32 2 3200 0 0,-27-3-3666 0 0,0-2-1 0 0,0 0 0 0 0,0 0 1 0 0,0-1-1 0 0,14-4 0 0 0,61-6 733 0 0,-69 8-847 0 0,34-2 0 0 0,7-1-62 0 0,-55 6-105 0 0,0 1-1 0 0,1-1 0 0 0,-1 1 0 0 0,0 0 0 0 0,8 1 0 0 0,26 0 56 0 0,-33-1-49 0 0,-3 0-3 0 0,-1 0 0 0 0,1 0 0 0 0,0 0 0 0 0,-1 0-1 0 0,1 1 1 0 0,0-1 0 0 0,-1 1 0 0 0,1-1 0 0 0,0 1 0 0 0,-1-1-1 0 0,1 1 1 0 0,-1 0 0 0 0,1 0 0 0 0,-1 0 0 0 0,0 0 0 0 0,1 0-1 0 0,0 1 1 0 0,1 0 33 0 0,7 3 66 0 0,16-1 134 0 0,-24-4-366 0 0,-1 0 0 0 0,0 0 0 0 0,1 0 0 0 0,-1 0 0 0 0,0 0 0 0 0,1 0 0 0 0,-1 0 0 0 0,0 0 0 0 0,1-1 0 0 0,-1 1 0 0 0,0-1 0 0 0,1 1 0 0 0,-1-1 0 0 0,0 1 0 0 0,0-1 0 0 0,1 0 0 0 0,1-1 0 0 0,-1-1-470 0 0,1 0 1 0 0,0 0-1 0 0,-1 0 1 0 0,5-6-1 0 0,1-5-1774 0 0</inkml:trace>
</inkml:ink>
</file>

<file path=ppt/ink/ink3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6.5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310 8 3679 0 0,'0'0'13819'0'0,"2"-8"-10014"0"0,-3 8-3751 0 0,0 0 0 0 0,0 1 0 0 0,0-1 0 0 0,0 0 0 0 0,0 1 0 0 0,0-1 0 0 0,-1 1 0 0 0,1-1 0 0 0,0 1 0 0 0,0-1 0 0 0,0 1 0 0 0,0 0 0 0 0,1-1 0 0 0,-1 1 0 0 0,0 0 0 0 0,0 0 0 0 0,-1 1 0 0 0,-18 21 268 0 0,14-16-153 0 0,-6 9-63 0 0,0 0-1 0 0,2 1 1 0 0,0 0 0 0 0,-12 29 0 0 0,17-36-85 0 0,-98 241 283 0 0,65-154-186 0 0,23-57-50 0 0,1 1 0 0 0,-10 56 0 0 0,23-92-34 0 0,1-1 1 0 0,0 0-1 0 0,0 0 1 0 0,0 0-1 0 0,1 0 1 0 0,0 5-1 0 0,2 15 182 0 0,-2-20-100 0 0,3 1-105 0 0,-1-1-1 0 0,1 0 0 0 0,-1-1 1 0 0,1 1-1 0 0,0 0 0 0 0,1-1 1 0 0,-1 0-1 0 0,0 0 1 0 0,1 0-1 0 0,0-1 0 0 0,-1 0 1 0 0,1 0-1 0 0,0 0 1 0 0,0 0-1 0 0,1-1 0 0 0,-1 1 1 0 0,0-2-1 0 0,0 1 1 0 0,1 0-1 0 0,-1-1 0 0 0,0 0 1 0 0,1 0-1 0 0,9-2 0 0 0,19-9-2316 0 0,-3-7-5603 0 0,-15 6 2655 0 0</inkml:trace>
</inkml:ink>
</file>

<file path=ppt/ink/ink3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6.96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76 10711 0 0,'0'0'9906'0'0,"2"-1"-9597"0"0,5-3-189 0 0,0-1 0 0 0,-1 1 0 0 0,0-1 1 0 0,0-1-1 0 0,0 1 0 0 0,5-7 0 0 0,-5 7-33 0 0,-1 0 0 0 0,1 1 0 0 0,0 0 0 0 0,0 0-1 0 0,0 1 1 0 0,10-4 0 0 0,-14 6 537 0 0,-1 2-575 0 0,0-1 1 0 0,0 1-1 0 0,0 0 0 0 0,0 0 0 0 0,0 0 1 0 0,0 0-1 0 0,0 0 0 0 0,0 0 1 0 0,0 0-1 0 0,-1 0 0 0 0,1 0 0 0 0,0 0 1 0 0,-1 0-1 0 0,1 0 0 0 0,0 1 0 0 0,-1-1 1 0 0,0 0-1 0 0,1 2 0 0 0,2 22 280 0 0,-2 0 1 0 0,-3 47-1 0 0,0-38-133 0 0,3 37 0 0 0,0-60-183 0 0,0-1 0 0 0,1 1 0 0 0,0-1 0 0 0,1 0 0 0 0,0 0 0 0 0,0 0 0 0 0,10 17 0 0 0,-10-21-3 0 0,1-1-1 0 0,1 0 1 0 0,-1 0 0 0 0,1 0-1 0 0,0-1 1 0 0,0 1 0 0 0,0-1-1 0 0,0 0 1 0 0,1-1 0 0 0,0 1-1 0 0,0-1 1 0 0,0 0 0 0 0,0-1-1 0 0,0 1 1 0 0,0-1 0 0 0,1 0-1 0 0,-1-1 1 0 0,1 0 0 0 0,12 1-1 0 0,-17-2-137 0 0,11-4-308 0 0,-2-1-196 0 0,-10 5 141 0 0,0-1 1 0 0,0 1 0 0 0,0-1-1 0 0,0 1 1 0 0,1-1 0 0 0,-1 0-1 0 0,0 0 1 0 0,-1 0-1 0 0,1 1 1 0 0,0-1 0 0 0,0 0-1 0 0,0 0 1 0 0,0 0 0 0 0,-1 0-1 0 0,2-2 1 0 0</inkml:trace>
</inkml:ink>
</file>

<file path=ppt/ink/ink3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7.3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330 6 7831 0 0,'0'0'603'0'0,"2"0"-396"0"0,3-1 511 0 0,-3 0-206 0 0,0 0 0 0 0,0 0 0 0 0,0 1 0 0 0,0-1 0 0 0,1 1 0 0 0,-1 0 0 0 0,0-1 0 0 0,0 1 0 0 0,0 0 0 0 0,0 0 0 0 0,1 1 0 0 0,-1-1 0 0 0,0 0 0 0 0,0 1 0 0 0,0-1 0 0 0,0 1 0 0 0,4 1 0 0 0,-4-1-232 0 0,-2 1 0 0 0,-2 8-12 0 0,0 0 0 0 0,0 0 0 0 0,-1-1 0 0 0,0 1 0 0 0,0-1-1 0 0,-1 0 1 0 0,-9 15 0 0 0,9-15-91 0 0,0-3 25 0 0,1-1 1 0 0,-1 0-1 0 0,0 0 0 0 0,0 0 0 0 0,0-1 0 0 0,-5 5 0 0 0,3-3 120 0 0,0 0 0 0 0,-9 12 0 0 0,-11 15 112 0 0,-1-1-1 0 0,-2-2 0 0 0,-43 36 0 0 0,47-43-382 0 0,12-11-45 0 0,-13 12-10 0 0,-40 47 0 0 0,64-70-195 0 0,19-4-10275 0 0,-10 1 9662 0 0,19-8-1770 0 0</inkml:trace>
</inkml:ink>
</file>

<file path=ppt/ink/ink3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7.7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4143 0 0,'0'0'17059'0'0,"2"3"-16576"0"0,2 3-25 0 0,0 0-375 0 0,0 1-1 0 0,0-1 1 0 0,-1 0 0 0 0,1 1-1 0 0,-1 0 1 0 0,-1-1-1 0 0,0 1 1 0 0,0 1-1 0 0,0-1 1 0 0,-1 0-1 0 0,1 13 1 0 0,-16 95 401 0 0,0-6-71 0 0,14-88-475 0 0,1-18-25 0 0,-1-1-117 0 0,8 1-5748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6.4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2759 0 0,'3'0'126'0'0,"57"8"-130"0"0,-24-2 2605 0 0,-26-5-771 0 0,-1 1 0 0 0,1 1 0 0 0,-1-1 1 0 0,12 6-1 0 0,-6-1-90 0 0,24 15 0 0 0,-32-17-1653 0 0,0-1 0 0 0,0 1 1 0 0,-1 0-1 0 0,1 0 0 0 0,-1 1 1 0 0,0-1-1 0 0,-1 1 1 0 0,1 1-1 0 0,-1-1 0 0 0,0 1 1 0 0,-1 0-1 0 0,0 0 0 0 0,0 0 1 0 0,5 14-1 0 0,-4-6-153 0 0,-2 1 0 0 0,1-1-1 0 0,-2 1 1 0 0,0 0 0 0 0,-1 0-1 0 0,-1 0 1 0 0,0 0 0 0 0,-4 25 0 0 0,-1-7 19 0 0,-2-1 0 0 0,-22 64 0 0 0,16-66 508 0 0,-2 1 1 0 0,0-2 0 0 0,-3 0-1 0 0,0-1 1 0 0,-37 44-1 0 0,37-53-458 0 0,17-19-638 0 0,-1-11-4338 0 0,4-2 2706 0 0</inkml:trace>
</inkml:ink>
</file>

<file path=ppt/ink/ink3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8.0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0 131 11519 0 0,'2'0'6651'0'0,"32"-8"-3732"0"0,-11 5-2897 0 0,-14 1-86 0 0,-1 0-1 0 0,1-1 1 0 0,-1 0 0 0 0,1-1-1 0 0,-1 0 1 0 0,0 0-1 0 0,0-1 1 0 0,-1 0 0 0 0,8-6-1 0 0,-5 5-27 0 0,0 0 0 0 0,0 1 0 0 0,1 1 0 0 0,15-6 0 0 0,9-3-324 0 0,-7-1-1044 0 0,-10 3-3953 0 0,-9 3-82 0 0</inkml:trace>
</inkml:ink>
</file>

<file path=ppt/ink/ink3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8.4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9 3679 0 0,'0'0'284'0'0,"2"-1"-186"0"0,1 0 778 0 0,-1 0 0 0 0,1-1 1 0 0,0 1-1 0 0,0 1 0 0 0,0-1 0 0 0,0 0 0 0 0,0 1 1 0 0,0-1-1 0 0,0 1 0 0 0,1 0 0 0 0,-1 0 1 0 0,0 0-1 0 0,0 1 0 0 0,0-1 0 0 0,0 1 1 0 0,3 0-1 0 0,-4 0-872 0 0,-1-1 107 0 0,0 1 0 0 0,0-1 1 0 0,0 1-1 0 0,0-1 0 0 0,0 1 1 0 0,0 0-1 0 0,0-1 0 0 0,0 1 1 0 0,0 0-1 0 0,-1 0 0 0 0,1-1 1 0 0,0 1-1 0 0,-1 0 1 0 0,1 0-1 0 0,0 0 0 0 0,0 2 1 0 0,7 16 530 0 0,-8-18-595 0 0,3 10 49 0 0,0 1 0 0 0,-1 0 1 0 0,0-1-1 0 0,-1 1 0 0 0,0 0 0 0 0,-2 20 0 0 0,-13 73 636 0 0,7-64-633 0 0,-10 31-88 0 0,17-71 1093 0 0,0-3-818 0 0,0-3-163 0 0,0 0 0 0 0,0-1 0 0 0,0 1 0 0 0,1-1 0 0 0,0 1 0 0 0,0 0 0 0 0,0 0 0 0 0,3-7 0 0 0,1 0-90 0 0,0 1 1 0 0,10-18-1 0 0,4 2-142 0 0,26-30 0 0 0,-29 37-9 0 0,8-2-26 0 0,-13 14 84 0 0,0 4 48 0 0,-9 4 7 0 0,0 0 0 0 0,0 0 0 0 0,0-1 0 0 0,-1 1 0 0 0,1 1 1 0 0,0-1-1 0 0,0 0 0 0 0,0 0 0 0 0,-1 1 0 0 0,1-1 0 0 0,0 1 0 0 0,0-1 0 0 0,-1 1 0 0 0,1 0 0 0 0,-1 0 0 0 0,1 0 0 0 0,0 0 0 0 0,1 2 0 0 0,-1-1-12 0 0,0 0 0 0 0,0 0 0 0 0,-1 0-1 0 0,1 0 1 0 0,-1 1 0 0 0,1-1-1 0 0,-1 1 1 0 0,0-1 0 0 0,0 1-1 0 0,0-1 1 0 0,0 4 0 0 0,1 5-47 0 0,0 1 1 0 0,-1 0-1 0 0,0-1 1 0 0,-2 19-1 0 0,-3 90-277 0 0,4-118 161 0 0,2-2-968 0 0,0 0 959 0 0,0 1-1 0 0,0-1 1 0 0,0 0-1 0 0,-1 0 1 0 0,1 0-1 0 0,0 0 1 0 0,0 0-1 0 0,0-1 1 0 0,0 1-1 0 0,0 0 1 0 0,0-1 0 0 0,-1 0-1 0 0,1 1 1 0 0,0-1-1 0 0,0 0 1 0 0,-1 0-1 0 0,1 0 1 0 0,2-2-1 0 0,10-9-1546 0 0</inkml:trace>
</inkml:ink>
</file>

<file path=ppt/ink/ink3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8.8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41 0 14999 0 0,'0'0'1358'0'0,"0"2"-1118"0"0,2 3 175 0 0,0 0 0 0 0,0-1 1 0 0,1 1-1 0 0,-1-1 1 0 0,1 1-1 0 0,5 4 0 0 0,12 21 580 0 0,-17-21-983 0 0,1 0 0 0 0,-1 0 0 0 0,0 0-1 0 0,-1 0 1 0 0,0 0 0 0 0,-1 0 0 0 0,1 1-1 0 0,-2-1 1 0 0,1 0 0 0 0,-2 1 0 0 0,1-1 0 0 0,-1 1-1 0 0,0-1 1 0 0,-1 0 0 0 0,0 0 0 0 0,-1 0-1 0 0,-5 14 1 0 0,-53 108-748 0 0,37-80 32 0 0,23-50 394 0 0</inkml:trace>
</inkml:ink>
</file>

<file path=ppt/ink/ink3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9.42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4143 0 0,'0'0'319'0'0,"8"8"5218"0"0,0-1-2717 0 0,1-1-1 0 0,12 6 0 0 0,-13-8-2498 0 0,0 1 0 0 0,1 0-1 0 0,-2 1 1 0 0,11 9 0 0 0,0 3-213 0 0,-1 1 0 0 0,-1 1 0 0 0,-1 0 0 0 0,0 1 0 0 0,-2 1 0 0 0,-1 0 0 0 0,0 1 0 0 0,-2 0 0 0 0,-1 1 0 0 0,0 0 0 0 0,-2 1 0 0 0,-1-1 0 0 0,5 40 0 0 0,-7-31-17 0 0,-2 0 1 0 0,-2 55-1 0 0,-2-66 15 0 0,-1-1-1 0 0,0 0 1 0 0,-2-1-1 0 0,0 1 1 0 0,-11 26 0 0 0,8-30 205 0 0,-1 0 0 0 0,0 0 1 0 0,-1-1-1 0 0,-18 23 0 0 0,5-12 614 0 0,-40 36 0 0 0,56-58-1933 0 0,6-5 856 0 0,1 0 1 0 0,0 0-1 0 0,0-1 1 0 0,0 1 0 0 0,0 0-1 0 0,0 0 1 0 0,-1-1-1 0 0,1 1 1 0 0,0 0 0 0 0,0 0-1 0 0,0-1 1 0 0,0 1-1 0 0,0 0 1 0 0,0 0 0 0 0,0-1-1 0 0,0 1 1 0 0,0 0-1 0 0,0-1 1 0 0,0 1 0 0 0,0 0-1 0 0,0 0 1 0 0,1-1-1 0 0,-1 1 1 0 0,0 0 0 0 0,0 0-1 0 0,0-1 1 0 0,0 1-1 0 0,0 0 1 0 0,1-1 0 0 0,4-9-2595 0 0</inkml:trace>
</inkml:ink>
</file>

<file path=ppt/ink/ink3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1:59.7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76 6911 0 0,'0'0'15597'0'0,"3"-1"-14111"0"0,13-5-1022 0 0,1 0 1 0 0,33-7-1 0 0,-43 11-451 0 0,-1 0 0 0 0,1 0 0 0 0,-1-1 0 0 0,8-4 0 0 0,20-8-37 0 0,-27 13-46 0 0,3-2-288 0 0,0 1 1 0 0,1 0-1 0 0,-1 1 0 0 0,1 0 0 0 0,0 1 0 0 0,0 0 0 0 0,14 1 0 0 0,-24 0 290 0 0,0 0 0 0 0,-1 1-1 0 0,1-1 1 0 0,0 0 0 0 0,0 0-1 0 0,-1 1 1 0 0,1-1 0 0 0,0 1 0 0 0,-1-1-1 0 0,1 1 1 0 0,0-1 0 0 0,-1 1-1 0 0,1-1 1 0 0,-1 1 0 0 0,1 0-1 0 0,0 1 1 0 0,0-2-78 0 0,-1 1 1 0 0,0-1-1 0 0,0 0 0 0 0,1 1 1 0 0,-1-1-1 0 0,1 1 0 0 0,-1-1 1 0 0,0 0-1 0 0,1 1 0 0 0,-1-1 1 0 0,1 0-1 0 0,-1 1 0 0 0,1-1 1 0 0,-1 0-1 0 0,1 0 0 0 0,-1 1 1 0 0,1-1-1 0 0,-1 0 0 0 0,1 0 1 0 0</inkml:trace>
</inkml:ink>
</file>

<file path=ppt/ink/ink3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0.5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46 902 3223 0 0,'2'0'6746'0'0,"3"0"-5612"0"0,1-1 0 0 0,-1 1 0 0 0,1-1 0 0 0,7-2 1 0 0,-8 1-789 0 0,0 1 1 0 0,-1-1 0 0 0,1 0 0 0 0,-1 0 0 0 0,0-1 0 0 0,0 1 0 0 0,0-1 0 0 0,0 0-1 0 0,0 0 1 0 0,4-5 0 0 0,-1 1 156 0 0,-1 1-305 0 0,-1 1 0 0 0,1-1-1 0 0,-1-1 1 0 0,-1 1 0 0 0,1-1-1 0 0,-1 1 1 0 0,0-1 0 0 0,-1 0-1 0 0,4-10 1 0 0,-4 8-187 0 0,-1 0 0 0 0,0-1-1 0 0,-1 1 1 0 0,0 0 0 0 0,0 0 0 0 0,-1-1 0 0 0,0 1-1 0 0,-1-1 1 0 0,0 1 0 0 0,0 0 0 0 0,-5-17-1 0 0,-12-26 234 0 0,-31-66-1 0 0,40 99-110 0 0,-28-56 586 0 0,-9-20 75 0 0,39 78-661 0 0,1 0-1 0 0,0-1 1 0 0,-4-28-1 0 0,9 40-103 0 0,0-1 0 0 0,1 1 1 0 0,0-1-1 0 0,0 1 0 0 0,0-1 0 0 0,3-12 0 0 0,-2 16-19 0 0,0 0-1 0 0,0 0 1 0 0,0 0 0 0 0,0 0-1 0 0,1 0 1 0 0,-1 0 0 0 0,1 0-1 0 0,-1 1 1 0 0,1-1 0 0 0,0 0-1 0 0,0 1 1 0 0,0 0 0 0 0,1-1-1 0 0,-1 1 1 0 0,0 0-1 0 0,4-2 1 0 0,23-14-14 0 0,-18 9-3 0 0,1 2 0 0 0,1-1 0 0 0,-1 2 0 0 0,1 0 0 0 0,0 0 0 0 0,19-4 0 0 0,-10 4-1 0 0,61-10 6 0 0,-72 15-1 0 0,-1 0 1 0 0,0 0-1 0 0,1 2 0 0 0,-1-1 0 0 0,0 1 0 0 0,11 2 0 0 0,-16-1-23 0 0,-1-1-1 0 0,0 1 0 0 0,1 0 0 0 0,-1 0 0 0 0,0 1 0 0 0,0-1 0 0 0,3 4 0 0 0,1-1-78 0 0,-6-3-280 0 0,3 10-1003 0 0,-1-5 1043 0 0,-3-3-15 0 0,0-1 0 0 0,0 1 0 0 0,-1 0 0 0 0,1 0 0 0 0,-1 0 0 0 0,0 1 0 0 0,0-1 0 0 0,0 0 0 0 0,-2 5 0 0 0,-4 16-1711 0 0</inkml:trace>
</inkml:ink>
</file>

<file path=ppt/ink/ink3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0.8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 0 12439 0 0,'-1'2'566'0'0,"-12"20"2778"0"0,13-15 1397 0 0,0-2-3556 0 0,0-5-1041 0 0,1 1 0 0 0,-1 0 0 0 0,0 0 0 0 0,0-1 0 0 0,1 1 0 0 0,-1 0 0 0 0,0 0 0 0 0,1-1 0 0 0,-1 1 0 0 0,0 0-1 0 0,1-1 1 0 0,-1 1 0 0 0,1 0 0 0 0,0-1 0 0 0,-1 1 0 0 0,1-1 0 0 0,-1 1 0 0 0,1-1 0 0 0,0 1 0 0 0,-1-1 0 0 0,1 1 0 0 0,0-1 0 0 0,0 0 0 0 0,-1 1 0 0 0,1-1 0 0 0,0 0-1 0 0,1 1 1 0 0,20 3-386 0 0,2-5 261 0 0,1-1-1 0 0,-1 0 1 0 0,-1-2-1 0 0,28-7 1 0 0,31-5-51 0 0,-10 5-341 0 0,-67 11 294 0 0,0 0 0 0 0,0 1-1 0 0,0-1 1 0 0,0 1 0 0 0,0 0-1 0 0,-1 0 1 0 0,7 3 0 0 0,-3-2-231 0 0,-4-1-198 0 0,-1 1 0 0 0,1-1-1 0 0,-1 1 1 0 0,1-1 0 0 0,-1 1 0 0 0,5 4-1 0 0,-7-5 207 0 0,1 0 0 0 0,0 0 0 0 0,-1 0 0 0 0,1 0 0 0 0,0 0 0 0 0,0 0 0 0 0,0 0-1 0 0,0-1 1 0 0,0 1 0 0 0,0-1 0 0 0,0 1 0 0 0,3 0 0 0 0,9-2-1613 0 0</inkml:trace>
</inkml:ink>
</file>

<file path=ppt/ink/ink3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1.2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195 0 4143 0 0,'0'0'17264'0'0,"1"3"-16549"0"0,0-1-609 0 0,-1 1 1 0 0,1-1 0 0 0,-1 1-1 0 0,0-1 1 0 0,0 1-1 0 0,0-1 1 0 0,0 1 0 0 0,-1 0-1 0 0,1-1 1 0 0,0 1-1 0 0,-1-1 1 0 0,0 1 0 0 0,0-1-1 0 0,0 0 1 0 0,0 1-1 0 0,-2 2 1 0 0,-3 7 25 0 0,-2-1 1 0 0,-9 11-1 0 0,-3 6 32 0 0,-5 12-136 0 0,1 0 1 0 0,2 2-1 0 0,2 1 0 0 0,-19 59 0 0 0,37-96-35 0 0,0-1 0 0 0,1 1 0 0 0,0 0 0 0 0,0 0 0 0 0,1-1 0 0 0,-1 1 0 0 0,1 0 0 0 0,1 0 0 0 0,-1 0 0 0 0,2 6 0 0 0,-2-10 7 0 0,0 0 0 0 0,1 0 0 0 0,-1 0 0 0 0,0 0 0 0 0,1-1 1 0 0,0 1-1 0 0,-1 0 0 0 0,1-1 0 0 0,0 1 0 0 0,0 0 0 0 0,0-1 0 0 0,0 1 0 0 0,0-1 0 0 0,0 1 0 0 0,0-1 0 0 0,1 0 0 0 0,-1 1 0 0 0,2 0 0 0 0,1 1 11 0 0,-2-1 12 0 0,0 0 1 0 0,1-1-1 0 0,-1 1 0 0 0,1-1 0 0 0,-1 1 1 0 0,1-1-1 0 0,0 0 0 0 0,-1 0 0 0 0,4 1 0 0 0,-1-1 21 0 0,2 0-7 0 0,-1 0 0 0 0,0 0 0 0 0,0-1-1 0 0,0 0 1 0 0,1 0 0 0 0,-1 0 0 0 0,0-1 0 0 0,0 0-1 0 0,9-3 1 0 0,24-1 14 0 0,-31 4-162 0 0,1 0 1 0 0,-1 0-1 0 0,0 0 1 0 0,0-1-1 0 0,1 0 1 0 0,-1-1-1 0 0,8-4 1 0 0,-3 1-1012 0 0,0-1 1 0 0,0-1 0 0 0,13-12 0 0 0,-13 11-1033 0 0</inkml:trace>
</inkml:ink>
</file>

<file path=ppt/ink/ink3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1.6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18511 0 0,'0'0'1683'0'0,"2"0"-1242"0"0,5 3 23 0 0,0 0 0 0 0,-1 0 1 0 0,1 0-1 0 0,-1 0 0 0 0,0 1 0 0 0,0 0 0 0 0,0 1 0 0 0,9 7 0 0 0,-8-5-454 0 0,-3-4-12 0 0,0 1 0 0 0,-1-1 1 0 0,0 1-1 0 0,1 0 0 0 0,3 7 0 0 0,-1-1-39 0 0,1 0-1 0 0,-2 0 1 0 0,1 1-1 0 0,6 21 1 0 0,11 50-761 0 0,-15-54 279 0 0,1-5-169 0 0,-8-21 577 0 0,2-1 10 0 0,9 6-36 0 0,-7-4 20 0 0,0 0-1 0 0,0-1 1 0 0,11 4 0 0 0,-15-5 72 0 0,0-1 0 0 0,1 1 0 0 0,-1-1 1 0 0,1 0-1 0 0,-1 0 0 0 0,1 0 1 0 0,-1 0-1 0 0,0 0 0 0 0,1 0 1 0 0,-1 0-1 0 0,1 0 0 0 0,-1-1 0 0 0,1 1 1 0 0,-1 0-1 0 0,1-1 0 0 0,-1 1 1 0 0,0-1-1 0 0,1 0 0 0 0,-1 1 1 0 0,2-3-1 0 0,17-14-1537 0 0,-7 4-3471 0 0,-2 2-1011 0 0</inkml:trace>
</inkml:ink>
</file>

<file path=ppt/ink/ink3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1.9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314 160 10591 0 0,'-1'1'819'0'0,"0"0"-580"0"0,-1 0 1 0 0,1-1-1 0 0,-1 1 0 0 0,0 0 1 0 0,1-1-1 0 0,-1 1 0 0 0,1-1 1 0 0,-1 1-1 0 0,0-1 0 0 0,1 0 1 0 0,-1 0-1 0 0,-2 0 0 0 0,3 0 272 0 0,1 0-1 0 0,-1 0 0 0 0,0 0 0 0 0,0 0 0 0 0,0 0 0 0 0,0 1 0 0 0,0-1 1 0 0,0 0-1 0 0,1 0 0 0 0,-1 1 0 0 0,0-1 0 0 0,0 0 0 0 0,0 1 0 0 0,1-1 1 0 0,-1 1-1 0 0,-1 0 0 0 0,-19 18 166 0 0,1 0 1 0 0,-22 28-1 0 0,-56 66-676 0 0,88-102-117 0 0,1 1-1 0 0,0 0 0 0 0,-13 26 1 0 0,-11 16-245 0 0,27-45 760 0 0,1-2-4745 0 0,7-16 983 0 0,8-19-839 0 0,-4 11-753 0 0</inkml:trace>
  <inkml:trace contextRef="#ctx0" brushRef="#br0" timeOffset="1">235 4 3679 0 0,'0'0'284'0'0,"1"-1"-186"0"0,1 1 134 0 0,-1-1-1 0 0,1 1 1 0 0,-1 0 0 0 0,0-1 0 0 0,1 1 0 0 0,-1 0-1 0 0,1 0 1 0 0,-1 0 0 0 0,1 0 0 0 0,-1 0 0 0 0,1 0-1 0 0,-1 0 1 0 0,1 1 0 0 0,-1-1 0 0 0,0 1 0 0 0,1-1-1 0 0,-1 1 1 0 0,1-1 0 0 0,1 2 0 0 0,2 0 1336 0 0,16 5 3681 0 0,3 1-2252 0 0,-17-6-2780 0 0,-1 1 0 0 0,1-1 1 0 0,-1 2-1 0 0,1-1 1 0 0,-1 1-1 0 0,8 6 1 0 0,-2 0 10 0 0,-1 0 1 0 0,0 1 0 0 0,15 19 0 0 0,-21-23-103 0 0,0 1 1 0 0,0 0-1 0 0,-1 0 1 0 0,0 0 0 0 0,-1 0-1 0 0,0 0 1 0 0,4 15 0 0 0,-4-6 45 0 0,0 0 1 0 0,-1 0-1 0 0,-1 0 1 0 0,-1 0 0 0 0,0 0-1 0 0,-1 1 1 0 0,-1-1 0 0 0,-1-1-1 0 0,0 1 1 0 0,-1 0-1 0 0,-1-1 1 0 0,0 0 0 0 0,-2 0-1 0 0,0 0 1 0 0,0-1 0 0 0,-17 25-1 0 0,11-15-48 0 0,9-18-99 0 0,1-1 0 0 0,-1 1 0 0 0,0-1-1 0 0,-8 10 1 0 0,5-5-535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7.3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1 256 1375 0 0,'2'0'107'0'0,"54"1"9017"0"0,-53-1-7844 0 0,1 1-600 0 0,0 0 0 0 0,0 0 1 0 0,0 0-1 0 0,0 1 0 0 0,4 1 0 0 0,-2 0-49 0 0,1-1 0 0 0,0 1 0 0 0,7 0 0 0 0,3 0-74 0 0,1-2-1 0 0,-1 0 0 0 0,34-4 1 0 0,56-12 582 0 0,-14 1-412 0 0,247-29 440 0 0,105-11-398 0 0,-383 49-686 0 0,662-55 1034 0 0,42 20-285 0 0,-104 13-616 0 0,3 7-64 0 0,-381 25-135 0 0,-214-2-18 0 0,228 0-4960 0 0,-294-3 4914 0 0</inkml:trace>
</inkml:ink>
</file>

<file path=ppt/ink/ink3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2.9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13 279 3679 0 0,'-13'9'9480'0'0,"18"-9"-5004"0"0,3-1-4279 0 0,-1 0 0 0 0,0 0 0 0 0,14-3 0 0 0,-15 2-107 0 0,0 1 0 0 0,0 0 0 0 0,0 0 0 0 0,0 0 0 0 0,0 1 0 0 0,0 0-1 0 0,12 1 1 0 0,-11 0-41 0 0,0-1 0 0 0,0 0 1 0 0,1 0-1 0 0,-1 0 0 0 0,0-1 0 0 0,8-2 0 0 0,18-4 77 0 0,-1 1 0 0 0,1 1 0 0 0,0 2 0 0 0,39 2 0 0 0,-12-1 23 0 0,-29 1-62 0 0,327-17 992 0 0,-220 9-698 0 0,156-14 518 0 0,110-26 357 0 0,-98 15-501 0 0,-59 8-306 0 0,327-31-96 0 0,3 38-78 0 0,-505 19-275 0 0,440 14 0 0 0,-388-5-39 0 0,138 5-165 0 0,-216-14-409 0 0,85-13 0 0 0,-108 9-1330 0 0,27-9 1 0 0,-34 5-3265 0 0,-2-3-1384 0 0</inkml:trace>
</inkml:ink>
</file>

<file path=ppt/ink/ink3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22:03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146 0 8287 0 0,'0'0'756'0'0,"0"3"-622"0"0,-1 24 5618 0 0,-4-10 515 0 0,-3 12-5248 0 0,1-1-1099 0 0,1 4 171 0 0,1 1-1 0 0,1-1 0 0 0,1 51 1 0 0,1-18-64 0 0,-9 79 101 0 0,6-109-121 0 0,-1-1 1 0 0,-12 39-1 0 0,13-59 40 0 0,-5 20 269 0 0,-26 56-1 0 0,30-83 177 0 0,2-9 242 0 0,3 0-687 0 0,0 1 0 0 0,1 0 0 0 0,0 0 0 0 0,-1 0-1 0 0,1-1 1 0 0,0 1 0 0 0,0 0 0 0 0,-1 0 0 0 0,1-1 0 0 0,0-1 0 0 0,2-6-7 0 0,0-1 0 0 0,0 1 0 0 0,1 0 1 0 0,0 0-1 0 0,0 1 0 0 0,9-16 0 0 0,34-47-284 0 0,-26 41 184 0 0,-7 13-22 0 0,0 0 0 0 0,1 1 0 0 0,0 1 0 0 0,2 0 0 0 0,0 1 0 0 0,0 0 0 0 0,37-21 0 0 0,-24 23-50 0 0,-11 8 118 0 0,-12 6 15 0 0,-3 0 0 0 0,10 2 14 0 0,0 5 59 0 0,-9-6-62 0 0,-1 2-1 0 0,1-1 0 0 0,-1 0 0 0 0,-1 1 0 0 0,1-1 1 0 0,0 1-1 0 0,-1 0 0 0 0,0 0 0 0 0,0 0 0 0 0,-1 0 1 0 0,2 8-1 0 0,1 7 33 0 0,2 32 0 0 0,-4 27 13 0 0,-3-57-24 0 0,1 1 1 0 0,1-1-1 0 0,2 0 1 0 0,6 33-1 0 0,-8-52-27 0 0,-1-1 0 0 0,1 1 1 0 0,0-1-1 0 0,0 1 0 0 0,0-1 0 0 0,0 0 0 0 0,0 0 0 0 0,1 1 1 0 0,-1-1-1 0 0,1 0 0 0 0,-1 0 0 0 0,3 2 0 0 0,5 0-6 0 0,-6-4-183 0 0,0-1-1 0 0,0 1 1 0 0,0-1-1 0 0,0 1 1 0 0,0-1 0 0 0,0 0-1 0 0,0 0 1 0 0,0 0-1 0 0,-1 0 1 0 0,1-1-1 0 0,0 1 1 0 0,-1-1 0 0 0,5-3-1 0 0,12-12-1240 0 0</inkml:trace>
</inkml:ink>
</file>

<file path=ppt/ink/ink3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1.943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286 1 2735 0 0,'0'0'124'0'0,"3"3"216"0"0,9 11 843 0 0,-9-10 364 0 0,-5 11 3822 0 0,-6-2-3299 0 0,-16 15-2638 0 0,6-9 631 0 0,11-11 35 0 0,5-5 440 0 0,-1 0 0 0 0,1 1 0 0 0,0-1 1 0 0,0 1-1 0 0,-2 7 0 0 0,-8 13 1414 0 0,-14 20-732 0 0,25-41-1163 0 0,-2 3-1 0 0,1 2 18 0 0,3 2-28 0 0,-1-10-42 0 0,1 1 0 0 0,-1-1 0 0 0,0 0-1 0 0,0 0 1 0 0,1 0 0 0 0,-1 0 0 0 0,0 1 0 0 0,1-1-1 0 0,-1 0 1 0 0,0 0 0 0 0,1 0 0 0 0,-1 0 0 0 0,0 0-1 0 0,1 0 1 0 0,-1 0 0 0 0,0 0 0 0 0,1 0 0 0 0,-1 0-1 0 0,0 0 1 0 0,1 0 0 0 0,-1 0 0 0 0,0 0 0 0 0,1 0-1 0 0,-1 0 1 0 0,0 0 0 0 0,1-1 0 0 0,0 1 0 0 0,11-3 83 0 0,-12 3-63 0 0,1-1-13 0 0,0 1 1 0 0,0-1 0 0 0,0 1 0 0 0,0-1 0 0 0,0 1 0 0 0,0-1 0 0 0,0 0 0 0 0,-1 1 0 0 0,1-1 0 0 0,0 0 0 0 0,0 0 0 0 0,-1 1 0 0 0,1-1 0 0 0,0 0 0 0 0,-1 0 0 0 0,1 0 0 0 0,-1 0 0 0 0,1 0-1 0 0,-1 0 1 0 0,0 0 0 0 0,1 0 0 0 0,-1 0 0 0 0,0 0 0 0 0,0 0 0 0 0,0 0 0 0 0,1 0 0 0 0,-1 0 0 0 0,0 0 0 0 0,0-1 0 0 0,-1 1 0 0 0,1-1 0 0 0,0-1 8 0 0,-1 0 0 0 0,0 0 0 0 0,0 1 0 0 0,0-1 1 0 0,0 0-1 0 0,0 1 0 0 0,0-1 0 0 0,-1 0 0 0 0,-2-3 1 0 0,2 4 8 0 0,1 1 1 0 0,-1-1 0 0 0,0 1-1 0 0,0 0 1 0 0,0 0 0 0 0,1-1 0 0 0,-5 0-1 0 0,-1-2 32 0 0,3 2-47 0 0,1 1-1 0 0,-1 0 1 0 0,0-1 0 0 0,1 1-1 0 0,-1 0 1 0 0,0 1 0 0 0,0-1-1 0 0,0 1 1 0 0,0-1 0 0 0,0 1-1 0 0,0 0 1 0 0,0 1 0 0 0,0-1-1 0 0,0 1 1 0 0,1 0 0 0 0,-1 0-1 0 0,0 0 1 0 0,0 0-1 0 0,1 0 1 0 0,-1 1 0 0 0,0 0-1 0 0,1 0 1 0 0,0 0 0 0 0,-1 0-1 0 0,1 0 1 0 0,0 1 0 0 0,0 0-1 0 0,0-1 1 0 0,1 1 0 0 0,-1 0-1 0 0,1 0 1 0 0,-1 0 0 0 0,-3 8-1 0 0,0 3 87 0 0,0 1 0 0 0,0 0 0 0 0,2 1 0 0 0,0-1 0 0 0,1 1 0 0 0,0 0 0 0 0,1 0 0 0 0,0 28 0 0 0,2-42-58 0 0,0 0 0 0 0,1 0-1 0 0,-1 0 1 0 0,0 0 0 0 0,1 0 0 0 0,-1 0 0 0 0,1 0-1 0 0,-1 0 1 0 0,1 0 0 0 0,0 0 0 0 0,0 0-1 0 0,0 0 1 0 0,0 0 0 0 0,0 0 0 0 0,1-1 0 0 0,1 4-1 0 0,-1-4-3 0 0,0 0-1 0 0,0 1 1 0 0,0-1-1 0 0,0 0 1 0 0,1 0 0 0 0,-1 0-1 0 0,0-1 1 0 0,0 1-1 0 0,1 0 1 0 0,-1-1-1 0 0,0 0 1 0 0,0 1-1 0 0,1-1 1 0 0,3 0-1 0 0,-1-1-37 0 0,-1 1 0 0 0,1-1-1 0 0,0 0 1 0 0,-1 0-1 0 0,0 0 1 0 0,1 0 0 0 0,-1-1-1 0 0,0 0 1 0 0,0 0-1 0 0,1 0 1 0 0,-2-1 0 0 0,1 1-1 0 0,0-1 1 0 0,6-5-1 0 0,2-5-139 0 0,0 1 0 0 0,16-23 0 0 0,-26 33 126 0 0,8-12-180 0 0,-1 0 0 0 0,1-1-1 0 0,-2 0 1 0 0,0-1 0 0 0,8-22-1 0 0,-13 27 26 0 0,0 0-1 0 0,0 0 1 0 0,-1 0-1 0 0,-1 0 1 0 0,0 0-1 0 0,0 0 1 0 0,-1 0-1 0 0,-1 0 1 0 0,-2-17-1 0 0,3 27 175 0 0,0 0 0 0 0,0 0 0 0 0,0 0 0 0 0,0 0 0 0 0,-1 0 0 0 0,1 1 1 0 0,0-1-1 0 0,-1 0 0 0 0,1 0 0 0 0,-1 0 0 0 0,1 0 0 0 0,-1 0 0 0 0,1 0 0 0 0,-1 1 0 0 0,1-1 0 0 0,-1 0 0 0 0,0 0 0 0 0,0 1 0 0 0,1-1 0 0 0,-1 1 0 0 0,0-1 0 0 0,0 0 0 0 0,-1 0 0 0 0,1 1 33 0 0,-1 0-1 0 0,1 0 0 0 0,0 0 1 0 0,-1-1-1 0 0,1 1 0 0 0,-1 1 1 0 0,1-1-1 0 0,-1 0 0 0 0,1 0 1 0 0,0 0-1 0 0,-1 1 0 0 0,1-1 1 0 0,0 1-1 0 0,-3 0 0 0 0,-3 3 288 0 0,0 0 0 0 0,-1 1 0 0 0,1 0 0 0 0,-7 7-1 0 0,-6 6 60 0 0,2 1 0 0 0,0 1 0 0 0,1 1 0 0 0,2 0 0 0 0,0 1 0 0 0,1 1 0 0 0,1 0-1 0 0,1 1 1 0 0,-17 49 0 0 0,23-55-229 0 0,1 1-1 0 0,0 1 1 0 0,-2 24-1 0 0,6-37-100 0 0,1-1 0 0 0,-1 1 0 0 0,1 0-1 0 0,1-1 1 0 0,-1 1 0 0 0,1-1 0 0 0,0 1 0 0 0,1-1 0 0 0,0 1 0 0 0,0-1-1 0 0,0 0 1 0 0,0 0 0 0 0,6 9 0 0 0,-6-12-35 0 0,1 0-1 0 0,-1-1 1 0 0,1 1 0 0 0,0-1-1 0 0,0 1 1 0 0,0-1-1 0 0,1 0 1 0 0,-1 0 0 0 0,0 0-1 0 0,1 0 1 0 0,-1-1-1 0 0,1 1 1 0 0,0-1 0 0 0,-1 0-1 0 0,1 0 1 0 0,0-1 0 0 0,0 1-1 0 0,-1-1 1 0 0,1 0-1 0 0,0 1 1 0 0,5-2 0 0 0,0 1-24 0 0,1-1 1 0 0,-1-1 0 0 0,1 1-1 0 0,-1-2 1 0 0,0 1-1 0 0,0-1 1 0 0,13-6 0 0 0,-7 1-129 0 0,0 0 0 0 0,-1-1 0 0 0,0-1 0 0 0,-1 0 0 0 0,0-1 0 0 0,0 0 0 0 0,-2-1 0 0 0,19-23 0 0 0,-23 26-44 0 0,-1 0 1 0 0,0 0-1 0 0,0-1 1 0 0,-1 0-1 0 0,0 0 1 0 0,-1-1 0 0 0,0 1-1 0 0,-1-1 1 0 0,0 0-1 0 0,-1 0 1 0 0,0 0-1 0 0,-1 0 1 0 0,0-1-1 0 0,-1-10 1 0 0,0 17 109 0 0,0 0 0 0 0,-1 1 1 0 0,0-1-1 0 0,0 0 0 0 0,0 1 1 0 0,0-1-1 0 0,-1 1 0 0 0,0-1 1 0 0,0 1-1 0 0,0 0 0 0 0,0-1 1 0 0,-1 1-1 0 0,1 0 0 0 0,-1 1 1 0 0,0-1-1 0 0,-1 0 0 0 0,1 1 1 0 0,-7-5-1 0 0,5 4 187 0 0,-1 1-1 0 0,1 0 1 0 0,-1 0-1 0 0,0 0 1 0 0,0 1-1 0 0,0 0 1 0 0,-1 0-1 0 0,1 1 1 0 0,0-1-1 0 0,-1 1 1 0 0,1 1-1 0 0,0-1 1 0 0,-9 1-1 0 0,4 2 95 0 0,-1-1-1 0 0,1 1 0 0 0,0 1 0 0 0,1 0 0 0 0,-1 0 0 0 0,0 1 0 0 0,1 1 0 0 0,0-1 0 0 0,0 2 0 0 0,0-1 0 0 0,1 2 0 0 0,-1-1 0 0 0,2 1 1 0 0,-1 0-1 0 0,1 1 0 0 0,0 0 0 0 0,0 1 0 0 0,1-1 0 0 0,0 1 0 0 0,-8 16 0 0 0,8-10-46 0 0,7-14-164 0 0,0 0 0 0 0,-1 0 0 0 0,1 0-1 0 0,0-1 1 0 0,0 1 0 0 0,0 0 0 0 0,0 0 0 0 0,0 0 0 0 0,0 0 0 0 0,0-1 0 0 0,0 1 0 0 0,0 0 0 0 0,0 0 0 0 0,0 1 0 0 0,1-1-15 0 0,0 1 0 0 0,0-1 1 0 0,0 1-1 0 0,1-1 0 0 0,-1 0 1 0 0,0 1-1 0 0,0-1 1 0 0,1 0-1 0 0,-1 0 0 0 0,1 0 1 0 0,-1 0-1 0 0,1 0 0 0 0,-1 0 1 0 0,1-1-1 0 0,-1 1 0 0 0,1 0 1 0 0,0-1-1 0 0,-1 1 0 0 0,1-1 1 0 0,3 1-1 0 0,1-1-187 0 0,-1 1 0 0 0,1-1-1 0 0,0 0 1 0 0,-1 0 0 0 0,11-2 0 0 0,-4-1-217 0 0,0 0 1 0 0,-1-1 0 0 0,1-1 0 0 0,-1 0-1 0 0,0-1 1 0 0,0 0 0 0 0,0 0 0 0 0,10-9-1 0 0,21-18-1777 0 0</inkml:trace>
</inkml:ink>
</file>

<file path=ppt/ink/ink3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3.246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0 68 1375 0 0,'0'0'7223'0'0,"3"0"-5858"0"0,22-5 950 0 0,-23 4-1235 0 0,10-5 576 0 0,-8 4-1027 0 0,0 0 0 0 0,-1-1 0 0 0,1 0 0 0 0,5-4 0 0 0,-7 5-158 0 0,3 1-117 0 0,-4-1-325 0 0,0 1 1 0 0,0 0-1 0 0,1 0 1 0 0,-1 0-1 0 0,0 0 0 0 0,1 0 1 0 0,-1 0-1 0 0,1 1 0 0 0,-1-1 1 0 0,1 0-1 0 0,1 0 1 0 0,25-14-3604 0 0,-17 7 1122 0 0</inkml:trace>
</inkml:ink>
</file>

<file path=ppt/ink/ink3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3.59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0 316 5527 0 0,'8'7'11381'0'0,"-6"-6"-10702"0"0,1-1-642 0 0,0-1-1 0 0,1 1 1 0 0,-1-1 0 0 0,0 0-1 0 0,1 0 1 0 0,-1 0-1 0 0,0 0 1 0 0,0 0-1 0 0,0-1 1 0 0,0 1 0 0 0,0-1-1 0 0,0 0 1 0 0,-1 0-1 0 0,1 0 1 0 0,0 0 0 0 0,2-4-1 0 0,3-2-1243 0 0,-1-1 1 0 0,0 0-1 0 0,9-17 0 0 0,-8 12-696 0 0</inkml:trace>
  <inkml:trace contextRef="#ctx0" brushRef="#br0" timeOffset="1">265 148 6735 0 0,'0'0'608'0'0,"2"1"-500"0"0,0 0 62 0 0,-1 1 0 0 0,1-1 0 0 0,0-1 0 0 0,-1 1 0 0 0,1 0 0 0 0,0 0 0 0 0,0-1 1 0 0,0 1-1 0 0,0-1 0 0 0,0 1 0 0 0,0-1 0 0 0,0 0 0 0 0,0 0 0 0 0,0 0 0 0 0,0 0 0 0 0,0 0 0 0 0,-1 0 0 0 0,1-1 0 0 0,0 1 0 0 0,0 0 0 0 0,0-1 0 0 0,0 0 0 0 0,0 1 0 0 0,0-1 0 0 0,2-1 0 0 0,2-2 49 0 0,7-2-64 0 0,-1 0-1 0 0,0-1 0 0 0,13-11 0 0 0,6-3-285 0 0,-13 8-517 0 0,0-1 0 0 0,-1 0 0 0 0,16-19 0 0 0,-17 18-3042 0 0</inkml:trace>
</inkml:ink>
</file>

<file path=ppt/ink/ink3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3.949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0 587 2303 0 0,'44'-23'164'0'0,"-22"11"840"0"0,27-17 0 0 0,8-8 5547 0 0,-27 18-5283 0 0,53-43 0 0 0,-34 18-3463 0 0,-36 31 931 0 0</inkml:trace>
  <inkml:trace contextRef="#ctx0" brushRef="#br0" timeOffset="1">546 263 2759 0 0,'0'0'120'0'0,"16"0"32"0"0,-1-3-152 0 0,-1-1 0 0 0,-1-2 0 0 0,2-2 0 0 0,-1-2 672 0 0,1 2 96 0 0,-1 1 32 0 0,1-4 0 0 0,0-1-800 0 0,1-1-128 0 0</inkml:trace>
  <inkml:trace contextRef="#ctx0" brushRef="#br0" timeOffset="2">878 65 2759 0 0,'13'-1'272'0'0,"-3"-1"-272"0"0,-1 1 0 0 0,1-2 0 0 0,-1 0 0 0 0,2-2 1576 0 0,-1 0 288 0 0,-1-2 56 0 0,5-1 16 0 0,-1 1-1936 0 0,1-1-304 0 0,-2 1-104 0 0,1-1-3480 0 0</inkml:trace>
</inkml:ink>
</file>

<file path=ppt/ink/ink3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4.33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1 258 2359 0 0,'0'0'96'0'0,"6"-8"32"0"0</inkml:trace>
  <inkml:trace contextRef="#ctx0" brushRef="#br0" timeOffset="1">252 67 919 0 0,'13'-3'80'0'0,"4"1"-80"0"0,-1-2 0 0 0,2-1 0 0 0,-3 2 640 0 0,2-1 120 0 0,1-1 16 0 0,-2-1 8 0 0,1 0-376 0 0,-1-1-80 0 0,1-1-8 0 0,2 1-1616 0 0,1 1-320 0 0</inkml:trace>
</inkml:ink>
</file>

<file path=ppt/ink/ink3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4.689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1144 3311 0 0,'100'-40'722'0'0,"45"-34"5100"0"0,-71 38-4547 0 0,15-10-2731 0 0,-4 0-6013 0 0,-69 38 7749 0 0,1 1 0 0 0,0 1 0 0 0,23-4 0 0 0,-32 7 917 0 0,1 1 0 0 0,-1-1 0 0 0,1-1 0 0 0,-1 1 0 0 0,13-9 0 0 0,37-29 1111 0 0,-42 29-2265 0 0,4-3-299 0 0,0 0-51 0 0</inkml:trace>
  <inkml:trace contextRef="#ctx0" brushRef="#br0" timeOffset="1">1072 548 2303 0 0,'20'16'7646'0'0,"-18"-15"-6982"0"0,0 1 0 0 0,-1-1 0 0 0,2 0 0 0 0,-1 0 0 0 0,0 0 0 0 0,0 0 0 0 0,0 0 0 0 0,0 0 0 0 0,1-1 0 0 0,-1 1 0 0 0,0-1 0 0 0,0 0 1 0 0,1 1-1 0 0,2-1 0 0 0,1-1-371 0 0,0 1-1 0 0,-1-1 1 0 0,1 0 0 0 0,-1 0 0 0 0,10-4 0 0 0,3-3-934 0 0,-1 0 0 0 0,25-17 1 0 0,36-25-2730 0 0,-28 14-1814 0 0,-19 11 328 0 0</inkml:trace>
  <inkml:trace contextRef="#ctx0" brushRef="#br0" timeOffset="2">1869 151 3223 0 0,'53'12'312'0'0,"-48"-11"741"0"0,-1 1 0 0 0,0-1-1 0 0,0 1 1 0 0,1 0-1 0 0,-1 0 1 0 0,6 4-1 0 0,2 2 4376 0 0,-8-7-4707 0 0,-1 1-1 0 0,1-1 1 0 0,0 0-1 0 0,-1-1 1 0 0,1 1-1 0 0,0 0 1 0 0,0-1-1 0 0,5 0 1 0 0,-4-1-456 0 0,0 1 1 0 0,0-1-1 0 0,0 0 0 0 0,0 0 1 0 0,7-4-1 0 0,3-1-777 0 0,-1-1 1 0 0,0-1-1 0 0,13-10 0 0 0,-14 9 574 0 0,89-70-3769 0 0,-70 53 1865 0 0,8-5-617 0 0</inkml:trace>
</inkml:ink>
</file>

<file path=ppt/ink/ink3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5.062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0 520 4143 0 0,'6'4'363'0'0,"-5"-3"-403"0"0,0 0 0 0 0,0-1 0 0 0,0 1 0 0 0,0 0 0 0 0,0 0-1 0 0,0 0 1 0 0,0 0 0 0 0,0 0 0 0 0,0 0 0 0 0,0 1 0 0 0,1 2 694 0 0,0 0 0 0 0,0 0 0 0 0,-1 0 0 0 0,0 0 0 0 0,0 0 0 0 0,1 5 0 0 0,10 24 16028 0 0,-7-21-17581 0 0,-3-10 936 0 0,0-1-240 0 0,1-1 112 0 0,-1 1-1 0 0,1 0 1 0 0,0-1-1 0 0,0 1 1 0 0,-1-1-1 0 0,1 0 1 0 0,0 0-1 0 0,0 0 1 0 0,-1 0-1 0 0,1 0 1 0 0,0-1-1 0 0,-1 1 1 0 0,1-1-1 0 0,0 0 1 0 0,-1 0-1 0 0,1 0 1 0 0,-1 0-1 0 0,1 0 1 0 0,-1-1-1 0 0,0 1 1 0 0,3-3-1 0 0,49-44-4228 0 0,-35 29 667 0 0,11-9-2518 0 0</inkml:trace>
  <inkml:trace contextRef="#ctx0" brushRef="#br0" timeOffset="1">678 188 2303 0 0,'2'3'102'0'0,"0"-1"-45"0"0,1 1-9 0 0,3 15-31 0 0,7 6 17176 0 0,-11-22-16170 0 0,8 2 3143 0 0,-9-3-4300 0 0,5 0 349 0 0,0 1 0 0 0,0-1-1 0 0,0 0 1 0 0,0 0 0 0 0,0-1-1 0 0,0 1 1 0 0,0-2 0 0 0,0 1-1 0 0,0 0 1 0 0,8-3 0 0 0,8-2-700 0 0,28-9 0 0 0,-33 7 118 0 0,1 0-1 0 0,-2-1 1 0 0,29-17 0 0 0,43-38-1293 0 0,-32 21-584 0 0,17-9-3051 0 0,-40 25-701 0 0</inkml:trace>
</inkml:ink>
</file>

<file path=ppt/ink/ink3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7.63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1284 7455 0 0,'0'2'340'0'0,"3"4"-66"0"0,-1-2-216 0 0,0 0 1 0 0,-1-1-1 0 0,0 1 0 0 0,0 0 0 0 0,2 6 0 0 0,-3-8 1825 0 0,9 6 266 0 0,-7-7-2086 0 0,0 0 1 0 0,0 0-1 0 0,-1-1 1 0 0,1 1-1 0 0,0-1 0 0 0,0 0 1 0 0,0 1-1 0 0,0-1 1 0 0,0 0-1 0 0,0 0 1 0 0,0 0-1 0 0,0 0 0 0 0,0-1 1 0 0,-1 1-1 0 0,1 0 1 0 0,0-1-1 0 0,0 0 1 0 0,3-1-1 0 0,2-1 61 0 0,1 0 0 0 0,-1-1 0 0 0,8-5 0 0 0,-6 3 24 0 0,-1 0-1 0 0,-1-1 0 0 0,1 0 1 0 0,-1-1-1 0 0,0 1 1 0 0,-1-1-1 0 0,0-1 0 0 0,10-17 1 0 0,-4 3 287 0 0,-1-1 0 0 0,10-33 0 0 0,-16 40-295 0 0,0-1 0 0 0,-2 0 0 0 0,0 0 0 0 0,0 0 0 0 0,-2-1 0 0 0,-1 1 0 0 0,0 0 0 0 0,-5-32 0 0 0,0 19 56 0 0,-2 0 0 0 0,-1 1 0 0 0,-2 0 0 0 0,-17-37 0 0 0,-57-165 788 0 0,80 219-890 0 0,1 0 0 0 0,0 0 0 0 0,0-1-1 0 0,2 1 1 0 0,-1 0 0 0 0,2-1 0 0 0,0 1 0 0 0,0-1 0 0 0,2 1-1 0 0,3-20 1 0 0,0 16 16 0 0,0 0 0 0 0,1 1 0 0 0,1 0 0 0 0,0 0-1 0 0,14-22 1 0 0,-1 7-13 0 0,38-44-1 0 0,-43 58-78 0 0,1 1 0 0 0,0 0 0 0 0,2 1 0 0 0,32-22 0 0 0,-47 35-3 0 0,0 0 1 0 0,0 0-1 0 0,0 1 1 0 0,1-1-1 0 0,-1 1 1 0 0,0-1-1 0 0,1 1 1 0 0,-1 0-1 0 0,4 0 1 0 0,-5 1-30 0 0,-1 0-1 0 0,1 0 1 0 0,-1 0 0 0 0,0 1-1 0 0,1-1 1 0 0,-1 0 0 0 0,0 1-1 0 0,1 0 1 0 0,-1-1 0 0 0,0 1-1 0 0,0-1 1 0 0,0 1 0 0 0,1 0 0 0 0,-1 0-1 0 0,0 0 1 0 0,0 0 0 0 0,0 0-1 0 0,0 0 1 0 0,0 0 0 0 0,-1 0-1 0 0,1 0 1 0 0,0 0 0 0 0,0 0-1 0 0,-1 1 1 0 0,1-1 0 0 0,-1 0-1 0 0,1 2 1 0 0,3 5-103 0 0,-1 1 0 0 0,0-1 0 0 0,-1 1 0 0 0,0 0 0 0 0,-1 0 0 0 0,1 0 0 0 0,-1 10 0 0 0,-4 67-1012 0 0,1-50 354 0 0,-1 105-4425 0 0,3-109 3128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1.3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60 4663 0 0,'0'0'210'0'0,"3"-1"-6"0"0,77-24 3710 0 0,-32 10-1345 0 0,-38 12-2399 0 0,-1-1 0 0 0,0 1 0 0 0,1 1 0 0 0,0 0 0 0 0,0 0 0 0 0,0 1 0 0 0,-1 0 0 0 0,1 1 1 0 0,14 1-1 0 0,-18-1-311 0 0,-1 2 0 0 0,1-1 0 0 0,-1 1 1 0 0,1 0-1 0 0,7 4 0 0 0,-1-1-870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8.9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93 0 5207 0 0,'19'3'19144'0'0,"-15"2"-19447"0"0,-1-2-1218 0 0,5 17 2301 0 0,-5-13-721 0 0,-2 8 44 0 0,-1-10-61 0 0,0 18 135 0 0,0-21-74 0 0,0 1 1 0 0,-9 116 199 0 0,4-68-238 0 0,-19 126-82 0 0,-2 11-363 0 0,4-43 284 0 0,22-143 190 0 0,11-32-343 0 0,13-75-222 0 0,15-47-320 0 0,-33 133 612 0 0,1 1 0 0 0,1 0-1 0 0,1 0 1 0 0,0 1 0 0 0,24-32 0 0 0,-30 45 96 0 0,1 0 0 0 0,0 1 0 0 0,0-1 0 0 0,1 1 0 0 0,-1 0 0 0 0,1 0 0 0 0,0 0 0 0 0,5-2 0 0 0,-8 4 67 0 0,-1 1-1 0 0,1-1 0 0 0,-1 1 1 0 0,1 0-1 0 0,-1-1 1 0 0,1 1-1 0 0,-1 0 0 0 0,1 0 1 0 0,-1 0-1 0 0,1 0 1 0 0,-1 1-1 0 0,1-1 0 0 0,-1 0 1 0 0,1 1-1 0 0,1 0 1 0 0,19 9-35 0 0,-17-7 41 0 0,0 1 0 0 0,0 0 0 0 0,0 0 0 0 0,-1 0 0 0 0,0 1 0 0 0,1 0 0 0 0,-2 0-1 0 0,1 0 1 0 0,0 0 0 0 0,-1 1 0 0 0,0-1 0 0 0,0 1 0 0 0,-1 0 0 0 0,0-1 0 0 0,3 11 0 0 0,0 4-55 0 0,-1 0 0 0 0,0 1 0 0 0,0 29 0 0 0,-3-37 153 0 0,-1 0 0 0 0,-1 1 0 0 0,0-1 0 0 0,0 0 0 0 0,-2 0 0 0 0,1-1-1 0 0,-2 1 1 0 0,0 0 0 0 0,0-1 0 0 0,-1 0 0 0 0,-1 0 0 0 0,0 0 0 0 0,0-1 0 0 0,-1 0 0 0 0,-1 0 0 0 0,0-1 0 0 0,0 0 0 0 0,-1 0 0 0 0,0 0 0 0 0,-1-2 0 0 0,0 1 0 0 0,-16 10 0 0 0,14-12 367 0 0,-1 0 0 0 0,-1 0 0 0 0,1-1 0 0 0,-23 6 0 0 0,29-10-303 0 0,-1 0 0 0 0,1-1 0 0 0,-1 1 0 0 0,1-2 0 0 0,-1 1 0 0 0,1-1 0 0 0,-1 0 0 0 0,1-1 0 0 0,-1 0 0 0 0,-13-3 0 0 0,19 4-193 0 0,0-1-1 0 0,-1 0 0 0 0,1 0 1 0 0,0 0-1 0 0,0 0 0 0 0,0 0 1 0 0,0-1-1 0 0,0 1 0 0 0,0 0 0 0 0,1-1 1 0 0,-1 0-1 0 0,0 1 0 0 0,1-1 1 0 0,-1 0-1 0 0,1 0 0 0 0,0 0 1 0 0,-1 0-1 0 0,1 0 0 0 0,0 0 0 0 0,0 0 1 0 0,0 0-1 0 0,1 0 0 0 0,-1-1 1 0 0,0 1-1 0 0,1 0 0 0 0,-1 0 1 0 0,1-1-1 0 0,0 1 0 0 0,0 0 1 0 0,0-1-1 0 0,0 1 0 0 0,1-5 0 0 0,0 4-717 0 0,0 1-1 0 0,-1 0 0 0 0,1-1 0 0 0,0 1 0 0 0,1 0 0 0 0,-1 0 0 0 0,0-1 0 0 0,1 1 0 0 0,-1 0 1 0 0,1 0-1 0 0,0 0 0 0 0,3-2 0 0 0,6-5-4479 0 0</inkml:trace>
</inkml:ink>
</file>

<file path=ppt/ink/ink4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8.036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21 26 17279 0 0,'-4'2'267'0'0,"3"-1"-147"0"0,-1-1 1 0 0,1 1 0 0 0,0 0 0 0 0,0 0 0 0 0,0 0-1 0 0,0-1 1 0 0,0 1 0 0 0,0 0 0 0 0,0 0-1 0 0,0 1 1 0 0,0-1 0 0 0,0 0 0 0 0,0 2 0 0 0,-1-2 507 0 0,15 6 972 0 0,-10-6-1478 0 0,1 0 1 0 0,-1 0 0 0 0,1 0 0 0 0,-1-1-1 0 0,1 0 1 0 0,-1 1 0 0 0,0-1 0 0 0,7-1 0 0 0,32-6 79 0 0,-9 2-20 0 0,71-11 625 0 0,-19 2 22 0 0,-47 11-690 0 0,-25 3-193 0 0,-1-1 0 0 0,13-2 0 0 0,-17 3 182 0 0,7 7-5703 0 0,-1-1 1288 0 0,-13-6 4079 0 0,0 0-1 0 0,1 0 1 0 0,-1 0 0 0 0,0 0 0 0 0,0 0 0 0 0,0 0 0 0 0,0 0 0 0 0,0-1 0 0 0,1 1 0 0 0,-1-1 0 0 0,0 1 0 0 0,0-1 0 0 0,0 1 0 0 0,0-1 0 0 0,0 1 0 0 0,0-1-1 0 0,0 0 1 0 0,1 0 0 0 0,8-10-4024 0 0</inkml:trace>
</inkml:ink>
</file>

<file path=ppt/ink/ink4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8.420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322 1 2303 0 0,'0'0'102'0'0,"-2"1"-1"0"0,-71 54 10296 0 0,6 6-5158 0 0,50-44-4883 0 0,2 0 0 0 0,0 2 0 0 0,1-1 1 0 0,0 2-1 0 0,-18 38 0 0 0,27-48-310 0 0,-12 24 94 0 0,-22 68 0 0 0,36-91-131 0 0,0 0 0 0 0,1 0 0 0 0,0 1 0 0 0,1-1 0 0 0,0 1 0 0 0,1-1 0 0 0,1 1-1 0 0,-1-1 1 0 0,2 1 0 0 0,3 18 0 0 0,-2-22 24 0 0,0 0 0 0 0,0-1 1 0 0,1 1-1 0 0,0-1 0 0 0,1 1 0 0 0,-1-1 0 0 0,1-1 0 0 0,1 1 0 0 0,-1 0 1 0 0,1-1-1 0 0,9 8 0 0 0,-5-6-9 0 0,1 0 0 0 0,0-1 0 0 0,0 0 0 0 0,0-1 0 0 0,1 0 0 0 0,21 7 0 0 0,-24-10-92 0 0,-7-2-57 0 0,1-1 0 0 0,0 0 0 0 0,-1 0 0 0 0,1 1 0 0 0,0-2 0 0 0,-1 1 0 0 0,1 0 1 0 0,-1 0-1 0 0,1-1 0 0 0,0 0 0 0 0,-1 1 0 0 0,1-1 0 0 0,-1 0 0 0 0,1 0 1 0 0,-1 0-1 0 0,4-3 0 0 0,-5 3-226 0 0,0 0 1 0 0,0 0-1 0 0,0 0 1 0 0,0 0-1 0 0,0 0 1 0 0,0 0-1 0 0,0 0 1 0 0,0-1-1 0 0,0 1 1 0 0,-1 0-1 0 0,2-2 1 0 0,-2 1-776 0 0</inkml:trace>
</inkml:ink>
</file>

<file path=ppt/ink/ink4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8.807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1 4143 0 0,'2'1'6795'0'0,"24"8"1347"0"0,-18-5-7874 0 0,-1-1 0 0 0,1 1 1 0 0,-1 0-1 0 0,0 1 0 0 0,-1-1 1 0 0,8 8-1 0 0,-4-1-149 0 0,0 1 0 0 0,-2 0 0 0 0,1 0 1 0 0,-2 0-1 0 0,13 27 0 0 0,-15-28-121 0 0,18 41 2 0 0,-15-34 13 0 0,1 1 1 0 0,0-1-1 0 0,13 19 1 0 0,-8-16 7 0 0,0-4-6 0 0,-13-16-211 0 0,4 3-40 0 0,9-26-8918 0 0,-11 8 3882 0 0</inkml:trace>
</inkml:ink>
</file>

<file path=ppt/ink/ink4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9.17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361 1 17423 0 0,'0'0'1967'0'0,"0"2"-1366"0"0,-2 10-194 0 0,-1-1 1 0 0,1 0-1 0 0,-2-1 0 0 0,0 1 0 0 0,0 0 1 0 0,-7 12-1 0 0,-16 26-374 0 0,-1-1 0 0 0,-40 50-1 0 0,-77 78 27 0 0,118-141 190 0 0,17-22-35 0 0,-15 16 0 0 0,24-27-118 0 0,2-3-1042 0 0,0 1 853 0 0,0-1 0 0 0,1 1 0 0 0,-1-1 0 0 0,0 1 0 0 0,0-1 0 0 0,0 0-1 0 0,-1 1 1 0 0,1-1 0 0 0,0 0 0 0 0,0 0 0 0 0,1-1 0 0 0,1-1-254 0 0,6-5-529 0 0,-1-1 0 0 0,8-9 0 0 0,-9 10-253 0 0,16-17-5437 0 0</inkml:trace>
</inkml:ink>
</file>

<file path=ppt/ink/ink4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9.55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162 0 5983 0 0,'1'2'4034'0'0,"8"15"4583"0"0,0 1-4570 0 0,-4-7-3654 0 0,0-1 0 0 0,-1 1 0 0 0,3 16-1 0 0,-3-10-415 0 0,-1 1-1 0 0,-2-1 1 0 0,1 0-1 0 0,-2 1 1 0 0,-2 22-1 0 0,-16 99-384 0 0,15-123 168 0 0,0 25 0 0 0,3-39 128 0 0,3-16-6224 0 0</inkml:trace>
  <inkml:trace contextRef="#ctx0" brushRef="#br0" timeOffset="1">12 280 18599 0 0,'0'0'852'0'0,"-2"1"-20"0"0,-3 7-533 0 0,1 2-166 0 0,4-8 1043 0 0,14 3 112 0 0,-8-3-1270 0 0,0-1 0 0 0,0 0 0 0 0,0 0 0 0 0,0-1 0 0 0,0 1 0 0 0,0-1 0 0 0,1-1 0 0 0,8-1-1 0 0,50-12-234 0 0,-62 13 213 0 0,29-9-161 0 0,43-20 1 0 0,-35 13 5 0 0,16-8-348 0 0,-32 14-567 0 0,0 1 0 0 0,46-14 0 0 0,-51 22 2 0 0</inkml:trace>
</inkml:ink>
</file>

<file path=ppt/ink/ink4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0:59.93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112 1 3679 0 0,'2'1'167'0'0,"9"3"-7"0"0,-9-3-56 0 0,-1 0 1 0 0,0-1-1 0 0,0 1 0 0 0,0-1 1 0 0,1 1-1 0 0,-1-1 1 0 0,0 1-1 0 0,0-1 0 0 0,1 0 1 0 0,-1 0-1 0 0,0 0 0 0 0,1 1 1 0 0,1-2-1 0 0,5 2 4606 0 0,-6-1-3867 0 0,1 1 1 0 0,-1 0 0 0 0,0 0-1 0 0,0 0 1 0 0,0 0-1 0 0,0 0 1 0 0,0 0 0 0 0,3 3-1 0 0,-4-3-695 0 0,1 0 0 0 0,-1 0 0 0 0,0 0 0 0 0,0 1-1 0 0,0-1 1 0 0,0 1 0 0 0,0-1 0 0 0,0 1 0 0 0,-1-1 0 0 0,2 3-1 0 0,-1 0-159 0 0,0 0 1 0 0,-1 0-1 0 0,1 0 0 0 0,-1 0 0 0 0,0 0 0 0 0,0 0 0 0 0,0 0 0 0 0,-1 0 0 0 0,1 1 0 0 0,-2 3 1 0 0,-13 55 54 0 0,-33 91-1 0 0,-39 56 54 0 0,52-136 1561 0 0,34-72-632 0 0,2-5-933 0 0,8-18-46 0 0,1-1 0 0 0,2 2-1 0 0,0 0 1 0 0,0 0 0 0 0,2 1-1 0 0,1 1 1 0 0,0 0 0 0 0,24-21-1 0 0,19-19-112 0 0,-44 47 54 0 0,-10 11 21 0 0,-2 0 1 0 0,0 0 150 0 0,-1 0-152 0 0,0 0-1 0 0,0 0 1 0 0,0 1-1 0 0,0-1 1 0 0,0 1-1 0 0,-1-1 1 0 0,1 1-1 0 0,0-1 0 0 0,0 1 1 0 0,-1-1-1 0 0,1 1 1 0 0,0 0-1 0 0,-1-1 1 0 0,1 1-1 0 0,-1 0 1 0 0,1 0-1 0 0,-1 0 1 0 0,1-1-1 0 0,-1 1 1 0 0,1 0-1 0 0,-1 0 1 0 0,0 0-1 0 0,1 0 1 0 0,-1 1-1 0 0,6 23 120 0 0,-5-10-141 0 0,-1 0 0 0 0,-1 0 1 0 0,0 0-1 0 0,-1-1 0 0 0,-5 21 0 0 0,-3 19-59 0 0,8-44-20 0 0,1-1 0 0 0,1 1 0 0 0,-1-1 0 0 0,1 1 0 0 0,1-1 0 0 0,3 18 0 0 0,-4-25 27 0 0,3-1 3 0 0,-1 0 23 0 0,0 0 0 0 0,0 0-1 0 0,0-1 1 0 0,0 1 0 0 0,0-1 0 0 0,1 1 0 0 0,-1-1-1 0 0,0 0 1 0 0,0 0 0 0 0,1 0 0 0 0,-1 0-1 0 0,0 0 1 0 0,0-1 0 0 0,0 1 0 0 0,1-1 0 0 0,2 0-1 0 0,1-2-122 0 0,0 0-1 0 0,-1 0 0 0 0,0 0 0 0 0,0-1 1 0 0,7-5-1 0 0,6-7-2212 0 0,33-36 1 0 0,-27 23-3486 0 0</inkml:trace>
</inkml:ink>
</file>

<file path=ppt/ink/ink4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0.289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1 2303 0 0,'2'1'780'0'0,"27"20"9812"0"0,2 0-4607 0 0,4 1-3362 0 0,14 14-3072 0 0,-40-28 420 0 0,0 0 0 0 0,0 1 0 0 0,-1 0 0 0 0,0 0 0 0 0,-1 1 0 0 0,10 15 0 0 0,-9-8 31 0 0,0 0 0 0 0,-2 0-1 0 0,0 0 1 0 0,0 1 0 0 0,-2 0-1 0 0,0 0 1 0 0,2 32 0 0 0,-5-18-60 0 0,0 0 1 0 0,-3 0 0 0 0,-7 52-1 0 0,3-53 58 0 0,0-1-1 0 0,-20 54 0 0 0,21-73 121 0 0,1 0 0 0 0,-1-1-1 0 0,-1 1 1 0 0,0-1-1 0 0,0 0 1 0 0,-1-1-1 0 0,-1 0 1 0 0,1 0-1 0 0,-1 0 1 0 0,-15 11-1 0 0,10-12-72 0 0,0-4-47 0 0,12-4-99 0 0,-1 0-1 0 0,0 0 1 0 0,1 0-1 0 0,-1-1 1 0 0,0 1 0 0 0,1 0-1 0 0,-1-1 1 0 0,1 0-1 0 0,-1 1 1 0 0,1-1 0 0 0,-1 0-1 0 0,1 0 1 0 0,-1 1-1 0 0,1-1 1 0 0,0 0-1 0 0,0-1 1 0 0,-1 1 0 0 0,1 0-1 0 0,0 0 1 0 0,0 0-1 0 0,0-1 1 0 0,-1-1 0 0 0,-10-13-1167 0 0</inkml:trace>
</inkml:ink>
</file>

<file path=ppt/ink/ink4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5.207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108 79 4375 0 0,'0'0'2488'0'0,"-4"-3"-1885"0"0,1 3-643 0 0,-14-2-253 0 0,8-1 1815 0 0,-5-2-2443 0 0,-5-1-31 0 0,18 5 489 0 0,-8 0 34 0 0,7 1 1251 0 0,0 0-1 0 0,0-1 1 0 0,0 1 0 0 0,0 0 0 0 0,0-1 0 0 0,0 1-1 0 0,0-1 1 0 0,-2-1 0 0 0,-4-7-553 0 0,4 1-105 0 0,6 2 1428 0 0,-2 6-1362 0 0,1 0-1 0 0,-1 0 1 0 0,1 0-1 0 0,-1 0 1 0 0,1 0-1 0 0,0 0 0 0 0,-1 0 1 0 0,1 0-1 0 0,-1 0 1 0 0,1 0-1 0 0,-1 0 1 0 0,1 0-1 0 0,-1 0 1 0 0,1 1-1 0 0,-1-1 1 0 0,1 0-1 0 0,-1 0 1 0 0,1 1-1 0 0,10 2-229 0 0,5 0 0 0 0,-11-4 7 0 0,0-1 53 0 0,5-2 15 0 0,0 0-9 0 0,-7 3-2 0 0,6-3-10 0 0,2 1-44 0 0,-2 0 6 0 0,-8 3 130 0 0,8-8-2180 0 0,0 1 834 0 0</inkml:trace>
</inkml:ink>
</file>

<file path=ppt/ink/ink4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6.08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53 97 2303 0 0,'0'0'13880'0'0,"0"2"-13654"0"0,-1-1-129 0 0,-2 3-143 0 0,7 10 900 0 0,-2-12-811 0 0,0-1-32 0 0,-1 0 1 0 0,1 0-1 0 0,0-1 1 0 0,-1 1 0 0 0,1-1-1 0 0,0 1 1 0 0,0-1-1 0 0,-1 0 1 0 0,1 1-1 0 0,0-1 1 0 0,0 0 0 0 0,0 0-1 0 0,-1 0 1 0 0,1-1-1 0 0,0 1 1 0 0,0 0 0 0 0,0-1-1 0 0,2 0 1 0 0,4-1 242 0 0,-3 1-64 0 0,0-1-1 0 0,-1 1 1 0 0,1-1-1 0 0,-1 1 1 0 0,0-1-1 0 0,1-1 1 0 0,-1 1-1 0 0,0-1 1 0 0,0 1-1 0 0,0-1 1 0 0,0 0-1 0 0,-1 0 1 0 0,1-1-1 0 0,-1 1 1 0 0,7-10 1399 0 0,-15 10-1135 0 0,5 3-443 0 0,0 0 1 0 0,0 0-1 0 0,0-1 0 0 0,0 1 1 0 0,0 0-1 0 0,-1 0 0 0 0,1 0 1 0 0,0-1-1 0 0,0 1 0 0 0,0 0 1 0 0,-1 0-1 0 0,1 0 0 0 0,0 0 1 0 0,0-1-1 0 0,-1 1 0 0 0,1 0 1 0 0,0 0-1 0 0,0 0 0 0 0,-1 0 1 0 0,1 0-1 0 0,0 0 0 0 0,0 0 1 0 0,-1 0-1 0 0,1 0 0 0 0,0 0 1 0 0,0 0-1 0 0,-1 0 0 0 0,1 0 1 0 0,-6 1 31 0 0,0-1 1 0 0,0 1-1 0 0,0 1 1 0 0,1-1-1 0 0,-1 1 0 0 0,1 0 1 0 0,-1 1-1 0 0,1-1 1 0 0,0 1-1 0 0,0 0 1 0 0,0 0-1 0 0,0 1 0 0 0,0-1 1 0 0,1 1-1 0 0,0 0 1 0 0,0 0-1 0 0,0 1 1 0 0,0-1-1 0 0,1 1 1 0 0,-1 0-1 0 0,1 0 0 0 0,0 0 1 0 0,1 0-1 0 0,-1 1 1 0 0,-1 6-1 0 0,3-10 49 0 0,8 12 256 0 0,-5-12-340 0 0,1 0 0 0 0,0-1 0 0 0,0 1-1 0 0,0 0 1 0 0,0-1 0 0 0,1 0 0 0 0,-1 1 0 0 0,0-1 0 0 0,1-1-1 0 0,-1 1 1 0 0,1 0 0 0 0,-1-1 0 0 0,0 0 0 0 0,1 1 0 0 0,-1-1-1 0 0,1-1 1 0 0,-1 1 0 0 0,1-1 0 0 0,-1 1 0 0 0,1-1 0 0 0,-1 0-1 0 0,0 0 1 0 0,5-2 0 0 0,-2 0 8 0 0,-1 1-1 0 0,0-1 1 0 0,0 0 0 0 0,0 0 0 0 0,-1 0-1 0 0,1-1 1 0 0,-1 1 0 0 0,1-1 0 0 0,-1 0-1 0 0,-1-1 1 0 0,1 1 0 0 0,0-1 0 0 0,-1 0-1 0 0,3-4 1 0 0,-5 7-14 0 0,0 0 0 0 0,-1 0 0 0 0,1 0 0 0 0,0 0-1 0 0,-1 1 1 0 0,1-1 0 0 0,-1 0 0 0 0,1-3 0 0 0,-4-4 2 0 0,1 6 14 0 0,2 1 6 0 0,-1 0 0 0 0,0 0 0 0 0,0 0-1 0 0,0 0 1 0 0,0 0 0 0 0,-1 0 0 0 0,1 0 0 0 0,-1 1 0 0 0,1-1 0 0 0,-1 1 0 0 0,1-1 0 0 0,-1 1 0 0 0,0-1-1 0 0,1 1 1 0 0,-1 0 0 0 0,0 0 0 0 0,-3-2 0 0 0,2 2 28 0 0,-1 0-1 0 0,0 0 1 0 0,0 0 0 0 0,0 0 0 0 0,0 1-1 0 0,0-1 1 0 0,0 1 0 0 0,0 0 0 0 0,-4 0-1 0 0,-1 1 54 0 0,1 1 0 0 0,-1-1-1 0 0,1 2 1 0 0,-1-1 0 0 0,1 1-1 0 0,0 0 1 0 0,0 1-1 0 0,-9 5 1 0 0,11-5-28 0 0,0-1-1 0 0,1 1 1 0 0,0 1-1 0 0,0-1 1 0 0,0 1 0 0 0,-5 6-1 0 0,10-10-61 0 0,0-1 1 0 0,-1 1-1 0 0,1 0 0 0 0,0 0 0 0 0,-1 0 1 0 0,1-1-1 0 0,0 1 0 0 0,0 0 0 0 0,0 0 1 0 0,-1 0-1 0 0,1 0 0 0 0,0 0 0 0 0,0 0 1 0 0,0-1-1 0 0,1 1 0 0 0,-1 0 0 0 0,0 0 1 0 0,0 0-1 0 0,0 0 0 0 0,1 0 0 0 0,-1-1 1 0 0,0 1-1 0 0,1 1 0 0 0,0 0 1 0 0,0 0 0 0 0,0-1 0 0 0,1 1 0 0 0,-1 0 1 0 0,0-1-1 0 0,1 1 0 0 0,-1-1 0 0 0,2 2 0 0 0,2 0-10 0 0,-1-1-1 0 0,1 1 1 0 0,0-1 0 0 0,0 0 0 0 0,0 0 0 0 0,0-1 0 0 0,0 0 0 0 0,0 1 0 0 0,1-2 0 0 0,-1 1-1 0 0,10-1 1 0 0,5 0-6 0 0,34-5-1 0 0,-31 0-110 0 0,0 0 0 0 0,-1-2 0 0 0,0 0 0 0 0,0-1 0 0 0,-1-2 0 0 0,39-22 0 0 0,-58 31 50 0 0,0 0 1 0 0,0 0-1 0 0,0 0 1 0 0,0 0-1 0 0,-1-1 1 0 0,1 1-1 0 0,0-1 1 0 0,-1 1-1 0 0,1-1 1 0 0,-1 0-1 0 0,1 0 1 0 0,-1 0-1 0 0,0 1 1 0 0,0-1-1 0 0,0 0 1 0 0,0 0-1 0 0,0-1 1 0 0,0 1-1 0 0,-1 0 1 0 0,2-3-1 0 0,-3 2-198 0 0,1 1 0 0 0,0 0 1 0 0,0-1-1 0 0,-1 1 0 0 0,1 0 0 0 0,-1-1 1 0 0,0 1-1 0 0,0 0 0 0 0,0 0 0 0 0,0 0 0 0 0,0 0 1 0 0,0 0-1 0 0,-1 0 0 0 0,1 0 0 0 0,-1 0 0 0 0,1 0 1 0 0,-1 0-1 0 0,0 1 0 0 0,-2-3 0 0 0,-17-11-7489 0 0</inkml:trace>
</inkml:ink>
</file>

<file path=ppt/ink/ink4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7.341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1 441 7711 0 0,'0'0'4010'0'0,"2"0"-2996"0"0,1 1-708 0 0,0 0-1 0 0,0-1 1 0 0,0 0-1 0 0,0 0 1 0 0,0 0-1 0 0,0 0 0 0 0,0 0 1 0 0,-1-1-1 0 0,1 1 1 0 0,4-2-1 0 0,13-7 822 0 0,-18 8-934 0 0,0 0-10 0 0,22-7 210 0 0,-22 7-261 0 0,1 0 50 0 0,25-3 943 0 0,32 0 0 0 0,-47 4-917 0 0,30-4 214 0 0,79-15 0 0 0,-85 9-341 0 0,45-19-1 0 0,-8 2-17 0 0,-62 24-56 0 0,1 0 0 0 0,0 0 1 0 0,0 1-1 0 0,0 1 0 0 0,0 0 0 0 0,1 1 0 0 0,-1 0 0 0 0,15 2 0 0 0,-20-1 50 0 0,-1-1 1 0 0,1 0-1 0 0,12-2 0 0 0,0 0-30 0 0,12-1-243 0 0,0-1-1 0 0,-1-2 0 0 0,1-1 1 0 0,-2-2-1 0 0,1 0 1 0 0,32-17-1 0 0,30-5 321 0 0,-64 23-116 0 0,-1-1 0 0 0,30-15 0 0 0,-40 17-794 0 0,0 0 0 0 0,1 1-1 0 0,31-6 1 0 0,-30 10 196 0 0,-1 0 0 0 0,1 1 0 0 0,39 3 1 0 0,-31 0 977 0 0,-15-2-237 0 0,0 1 0 0 0,1-1 0 0 0,-1-1 0 0 0,0-1 0 0 0,1 0 0 0 0,-1 0 0 0 0,0-1 0 0 0,-1-1 0 0 0,1 0 0 0 0,0-1 0 0 0,-1-1 0 0 0,0 0 0 0 0,0 0 0 0 0,-1-1 0 0 0,12-9 0 0 0,-20 14-171 0 0,56-42-2096 0 0,-53 41 1670 0 0,0-1 0 0 0,0 1-1 0 0,1 0 1 0 0,-1 0-1 0 0,1 1 1 0 0,0 0 0 0 0,0 0-1 0 0,6-1 1 0 0,-5 3 706 0 0,-1 0 0 0 0,0 0 0 0 0,0 1 0 0 0,7 1-1 0 0,-9-1 45 0 0,-1-1-1 0 0,1 1 0 0 0,0-1 0 0 0,-1 0 1 0 0,1 0-1 0 0,-1 0 0 0 0,6-1 0 0 0,-6-1-991 0 0,6-4-68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9.2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 0 919 0 0,'-1'2'67'0'0,"-4"7"-319"0"0,-4 6 2068 0 0,1 2 3740 0 0,7-15-4088 0 0,4 12 2303 0 0,0-11-3573 0 0,0 0 0 0 0,0 0 1 0 0,0-1-1 0 0,0 1 1 0 0,1-1-1 0 0,-1 0 1 0 0,1 0-1 0 0,0 0 0 0 0,-1 0 1 0 0,1 0-1 0 0,0-1 1 0 0,0 0-1 0 0,0 0 0 0 0,0 0 1 0 0,0 0-1 0 0,0-1 1 0 0,0 1-1 0 0,0-1 0 0 0,0 0 1 0 0,8-1-1 0 0,42-4 1843 0 0,62-13-1 0 0,14-2-1303 0 0,-33 14-1059 0 0,-45 4-6907 0 0,-39 1 866 0 0</inkml:trace>
</inkml:ink>
</file>

<file path=ppt/ink/ink4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7.693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0 23 9847 0 0,'0'0'432'0'0,"11"5"200"0"0,5-9-632 0 0,-1-2 352 0 0,0 0 40 0 0,-1 0 16 0 0,-1 0-5200 0 0</inkml:trace>
</inkml:ink>
</file>

<file path=ppt/ink/ink4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8.09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30 1839 0 0,'0'0'4494'0'0,"5"10"1786"0"0,-1-7-6113 0 0,0-1-1 0 0,0 1 1 0 0,0-1 0 0 0,0-1 0 0 0,0 1 0 0 0,0 0 0 0 0,1-1 0 0 0,6 1 0 0 0,41 5 746 0 0,-32-5-110 0 0,65 3 1278 0 0,44-8-3195 0 0,-97 2 482 0 0,47-9 1 0 0,53-20 1018 0 0,-121 28-149 0 0,-10 2-353 0 0,0 0 0 0 0,-1 0-1 0 0,1 0 1 0 0,0 0 0 0 0,-1 0 0 0 0,1 0 0 0 0,0 0 0 0 0,-1 0-1 0 0,1 0 1 0 0,0 0 0 0 0,-1-1 0 0 0,1 1 0 0 0,-1 0 0 0 0,1 0 0 0 0,0-1-1 0 0,-1 1 1 0 0,1 0 0 0 0,-1-1 0 0 0,1 1 0 0 0,-1-1 0 0 0,1 1 0 0 0,-1 0-1 0 0,1-1 1 0 0,-1 1 0 0 0,0-1 0 0 0,1 0 0 0 0,-1 1 0 0 0,0-1 0 0 0,1 1-1 0 0,-1-1 1 0 0,0 1 0 0 0,0-1 0 0 0,1 0 0 0 0,-1 1 0 0 0,0-1 0 0 0,0 0-1 0 0,0 1 1 0 0,0-1 0 0 0,0-1 0 0 0,1-8-4096 0 0</inkml:trace>
</inkml:ink>
</file>

<file path=ppt/ink/ink4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8.457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18 0 2303 0 0,'0'0'200'0'0,"-9"9"-200"0"0,0-3 520 0 0</inkml:trace>
</inkml:ink>
</file>

<file path=ppt/ink/ink4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8.843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0 108 1375 0 0,'56'-2'1507'0'0,"-1"-3"0"0"0,78-15-1 0 0,-81 12 483 0 0,-32 5-1331 0 0,1 0 0 0 0,28-9 0 0 0,121-37-2913 0 0,-149 44 1587 0 0</inkml:trace>
</inkml:ink>
</file>

<file path=ppt/ink/ink4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9.55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38 615 1839 0 0,'0'0'255'0'0,"1"3"396"0"0,1 25 2925 0 0,-1-10-1900 0 0,5 29 0 0 0,-4-40-941 0 0,0 1 1 0 0,0-1 0 0 0,0 1-1 0 0,1-1 1 0 0,1 0 0 0 0,-1 0-1 0 0,9 12 1 0 0,-11-18 321 0 0,-1-1-1029 0 0,0 1 1 0 0,0-1-1 0 0,0 0 0 0 0,0 1 0 0 0,0-1 0 0 0,1 0 1 0 0,-1 1-1 0 0,0-1 0 0 0,0 0 0 0 0,0 0 0 0 0,0 1 1 0 0,0-1-1 0 0,1 0 0 0 0,-1 0 0 0 0,0 1 0 0 0,0-1 0 0 0,1 0 1 0 0,-1 0-1 0 0,0 1 0 0 0,0-1 0 0 0,1 0 0 0 0,-1 0 1 0 0,0 0-1 0 0,1 0 0 0 0,-1 0 0 0 0,0 1 0 0 0,0-1 1 0 0,1 0-1 0 0,-1 0 0 0 0,0 0 0 0 0,1 0 0 0 0,-1 0 0 0 0,0 0 1 0 0,1 0-1 0 0,-1 0 0 0 0,0 0 0 0 0,1 0 0 0 0,-1 0 1 0 0,0 0-1 0 0,1 0 0 0 0,-1 0 0 0 0,0-1 0 0 0,1 1 1 0 0,-1 0-1 0 0,0 0 0 0 0,0 0 0 0 0,1 0 0 0 0,-1-1 0 0 0,0 1 1 0 0,0 0-1 0 0,1 0 0 0 0,-1 0 0 0 0,0-1 0 0 0,0 1 1 0 0,1 0-1 0 0,-1 0 0 0 0,0-1 0 0 0,13-14 809 0 0,-11 8-719 0 0,0 0 0 0 0,0 1-1 0 0,0-1 1 0 0,-1 0 0 0 0,0 0 0 0 0,0 0-1 0 0,-1 0 1 0 0,0 0 0 0 0,-1-13 0 0 0,-2-4 81 0 0,-8-34 0 0 0,-1 19-202 0 0,-17-43 0 0 0,15 47-215 0 0,-14-58 1 0 0,27 89 215 0 0,-5-19-64 0 0,2-1 0 0 0,0 0-1 0 0,0-34 1 0 0,5 51 85 0 0,-1-1-1 0 0,1 0 1 0 0,0 1 0 0 0,1-1-1 0 0,-1 1 1 0 0,1 0-1 0 0,1-1 1 0 0,0 1-1 0 0,0 0 1 0 0,0 0 0 0 0,1 1-1 0 0,0-1 1 0 0,0 1-1 0 0,10-12 1 0 0,-3 6 123 0 0,0 1 0 0 0,1 1 0 0 0,0-1 0 0 0,1 2 0 0 0,21-13 0 0 0,-26 17-53 0 0,1 1-1 0 0,0 0 0 0 0,1 0 0 0 0,-1 1 0 0 0,1 0 1 0 0,-1 1-1 0 0,1 0 0 0 0,0 1 0 0 0,16-1 1 0 0,-23 2-79 0 0,0 0 0 0 0,0 1 0 0 0,0 0 1 0 0,0-1-1 0 0,0 1 0 0 0,0 0 1 0 0,0 1-1 0 0,0-1 0 0 0,-1 0 0 0 0,1 1 1 0 0,0 0-1 0 0,-1-1 0 0 0,4 4 0 0 0,-3-2-73 0 0,-1 1-1 0 0,0-1 1 0 0,1 0-1 0 0,-1 1 0 0 0,0-1 1 0 0,-1 1-1 0 0,1-1 0 0 0,0 1 1 0 0,-1 0-1 0 0,0 0 0 0 0,0 0 1 0 0,0 0-1 0 0,-1 0 0 0 0,1 0 1 0 0,-1 5-1 0 0,0 10-352 0 0,-1-1 0 0 0,-2 20 0 0 0,1-27 169 0 0,-13 92-4090 0 0,8-71 2746 0 0</inkml:trace>
</inkml:ink>
</file>

<file path=ppt/ink/ink4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09.91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11 1 1839 0 0,'-1'2'83'0'0,"-1"0"-7"0"0,0 2 32 0 0,-4 15 13805 0 0,7-19-13619 0 0,8 4 4777 0 0,10-1-3859 0 0,0-3-1284 0 0,31-3 0 0 0,-29 1 354 0 0,24 0 0 0 0,32 1 373 0 0,3-1-930 0 0,-72 3 4 0 0,0 0-1 0 0,0 1 0 0 0,0 0 0 0 0,11 4 1 0 0,-1-1-1314 0 0,-10-2 1004 0 0,0-1 0 0 0,0 0 0 0 0,15 1 1 0 0,-20-3 377 0 0,0 0 0 0 0,0 0 1 0 0,0-1-1 0 0,0 1 0 0 0,0 0 1 0 0,0-1-1 0 0,0 0 0 0 0,0 0 1 0 0,0 0-1 0 0,0 0 0 0 0,0 0 1 0 0,-1-1-1 0 0,1 1 1 0 0,3-3-1 0 0,5-6-1576 0 0</inkml:trace>
</inkml:ink>
</file>

<file path=ppt/ink/ink4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10.31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207 1 2303 0 0,'0'1'167'0'0,"1"8"3168"0"0,-4 5 6897 0 0,-3 2-6569 0 0,3-8-4041 0 0,-13 28 781 0 0,-1 0 0 0 0,-32 47-1 0 0,-13 26 769 0 0,57-99-1091 0 0,-4 7 18 0 0,1 0 0 0 0,1 1 0 0 0,0 0 1 0 0,-6 29-1 0 0,12-42-78 0 0,0 0 0 0 0,1 0 0 0 0,0 0 0 0 0,-1 0 0 0 0,1-1 0 0 0,1 1 0 0 0,-1 0 0 0 0,1 0 0 0 0,0 0 0 0 0,0 0 0 0 0,1-1 0 0 0,-1 1-1 0 0,1-1 1 0 0,0 1 0 0 0,0-1 0 0 0,0 1 0 0 0,1-1 0 0 0,0 0 0 0 0,-1 0 0 0 0,1 0 0 0 0,1-1 0 0 0,-1 1 0 0 0,5 4 0 0 0,0-4 8 0 0,-1 1-1 0 0,1-1 0 0 0,0 0 1 0 0,0-1-1 0 0,0 0 1 0 0,1 0-1 0 0,-1-1 1 0 0,10 1-1 0 0,-1 2-10 0 0,-1-3-163 0 0,0 0 0 0 0,0-1 0 0 0,0 0 0 0 0,0-1 0 0 0,0-1 0 0 0,0-1 0 0 0,28-6 0 0 0,-38 6-140 0 0,0 0 0 0 0,0 0-1 0 0,0 0 1 0 0,-1-1 0 0 0,1 0-1 0 0,-1 0 1 0 0,0 0 0 0 0,0-1-1 0 0,0 0 1 0 0,7-6 0 0 0,0-2-1717 0 0</inkml:trace>
</inkml:ink>
</file>

<file path=ppt/ink/ink4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10.66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0 2759 0 0,'0'0'17698'0'0,"2"2"-16103"0"0,9 7-1464 0 0,0 1 0 0 0,0 0-1 0 0,-1 0 1 0 0,0 1 0 0 0,13 20-1 0 0,0 4 103 0 0,109 151-66 0 0,-123-175-369 0 0,1 0-1 0 0,0 0 0 0 0,1-1 0 0 0,0-1 1 0 0,1 0-1 0 0,0 0 0 0 0,0-1 0 0 0,1 0 0 0 0,0-1 1 0 0,14 5-1 0 0,-26-12 34 0 0,1 1 1 0 0,0-1-1 0 0,0 1 1 0 0,0-1-1 0 0,0 0 0 0 0,-1 0 1 0 0,1 0-1 0 0,3 0 1 0 0,-5 0-63 0 0,1 0 1 0 0,0 0-1 0 0,0 0 1 0 0,-1-1-1 0 0,1 1 1 0 0,0 0-1 0 0,-1 0 1 0 0,1-1-1 0 0,0 1 1 0 0,-1-1-1 0 0,1 1 0 0 0,0 0 1 0 0,-1-1-1 0 0,1 1 1 0 0,-1-1-1 0 0,1 1 1 0 0,0-2-1 0 0,7-9-5533 0 0</inkml:trace>
</inkml:ink>
</file>

<file path=ppt/ink/ink4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11.00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289 21 20647 0 0,'0'0'944'0'0,"-1"2"-19"0"0,-20 28-469 0 0,18-24-107 0 0,0 0 0 0 0,0 0 0 0 0,1 0 0 0 0,-3 9 0 0 0,-7 18 142 0 0,-64 97-1012 0 0,23-45 191 0 0,-40 57-468 0 0,78-120 650 0 0,13-21-48 0 0,3-2-524 0 0,-1 0 625 0 0,0 0 0 0 0,0 0 0 0 0,1 0 0 0 0,-1 0 0 0 0,1 0 0 0 0,-1 0 1 0 0,1 0-1 0 0,-1 0 0 0 0,1 0 0 0 0,1-1 0 0 0,1-3-263 0 0,39-60-7477 0 0,-24 37 2096 0 0</inkml:trace>
  <inkml:trace contextRef="#ctx0" brushRef="#br0" timeOffset="1">417 0 2303 0 0,'1'3'13750'0'0,"1"3"-12765"0"0,0 0 0 0 0,0 0 1 0 0,0 0-1 0 0,-1 1 1 0 0,1 8-1 0 0,-1-3-414 0 0,-1 0-1 0 0,-1 16 1 0 0,-4 7-1071 0 0,-10 35-1 0 0,6-33 1327 0 0,-5 25-632 0 0,5-27-437 0 0,2 1 0 0 0,-5 50 0 0 0,13-59-502 0 0,0-24 338 0 0,3-5-2363 0 0,-1 1 2451 0 0,-1-1-1 0 0,1 1 1 0 0,-1-1-1 0 0,0 1 1 0 0,0-1-1 0 0,1 0 1 0 0,-1 0-1 0 0,0 0 1 0 0,0 0-1 0 0,-1 0 1 0 0,4-5-1 0 0,7-10-1748 0 0</inkml:trace>
</inkml:ink>
</file>

<file path=ppt/ink/ink4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11.36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48 49 2303 0 0,'-47'40'18216'0'0,"48"-38"-18028"0"0,13 13-36 0 0,-7-12-168 0 0,-3-2 18 0 0,5 2 60 0 0,0-1 0 0 0,0 0 1 0 0,0-1-1 0 0,0 1 1 0 0,0-2-1 0 0,0 1 1 0 0,0-1-1 0 0,16-2 0 0 0,74-17 820 0 0,-79 14-916 0 0,95-27-214 0 0,-97 26-578 0 0,0-1 0 0 0,-1-1 0 0 0,0-1 1 0 0,20-13-1 0 0,-22 12-1428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9.9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249 91 4143 0 0,'0'0'10735'0'0,"1"-1"-9964"0"0,2-2-589 0 0,1 1-1 0 0,-1-1 1 0 0,-1 0 0 0 0,1-1 0 0 0,0 1 0 0 0,-1 0 0 0 0,0-1 0 0 0,0 1 0 0 0,0-1 0 0 0,0 0 0 0 0,0 1 0 0 0,1-6 0 0 0,-3 7 259 0 0,1 1-405 0 0,-1 0-1 0 0,0 0 1 0 0,0 0 0 0 0,0 0-1 0 0,1 0 1 0 0,-1 0-1 0 0,0 0 1 0 0,0 0 0 0 0,0 0-1 0 0,-1 0 1 0 0,1 0-1 0 0,0 0 1 0 0,0 0 0 0 0,0 0-1 0 0,-1 0 1 0 0,1 0-1 0 0,-1 1 1 0 0,1-1 0 0 0,-1-2-1 0 0,-3-8 944 0 0,2 11-628 0 0,-1-1-229 0 0,0-1-30 0 0,0 1 0 0 0,-1 0-1 0 0,1 1 1 0 0,0-1 0 0 0,-1 0-1 0 0,1 1 1 0 0,-1 0 0 0 0,1 0 0 0 0,0 0-1 0 0,-1 0 1 0 0,1 0 0 0 0,0 1-1 0 0,-4 1 1 0 0,6-2-88 0 0,-68 32 404 0 0,60-27-399 0 0,0 1-1 0 0,0 0 1 0 0,1 1 0 0 0,0-1-1 0 0,-13 15 1 0 0,11-8 8 0 0,0 0-1 0 0,1 1 1 0 0,1 0 0 0 0,0 1-1 0 0,1-1 1 0 0,0 2-1 0 0,1-1 1 0 0,1 1 0 0 0,0 0-1 0 0,2 0 1 0 0,-1 0 0 0 0,-1 32-1 0 0,5-43-24 0 0,0 0 0 0 0,0 1 0 0 0,0-1 0 0 0,1 0 0 0 0,0 1 0 0 0,0-1 0 0 0,0 0 0 0 0,0 0 0 0 0,1 0 0 0 0,0 1 0 0 0,0-2 0 0 0,1 1 0 0 0,-1 0 0 0 0,1 0 0 0 0,0-1 0 0 0,6 7 0 0 0,-6-8 1 0 0,-1 0-1 0 0,2-1 0 0 0,-1 1 1 0 0,0-1-1 0 0,0 0 0 0 0,1 0 1 0 0,-1 0-1 0 0,1 0 0 0 0,-1-1 1 0 0,1 1-1 0 0,0-1 0 0 0,0 0 1 0 0,0 0-1 0 0,0-1 0 0 0,-1 1 1 0 0,1-1-1 0 0,0 1 0 0 0,0-1 1 0 0,0-1-1 0 0,0 1 0 0 0,0 0 1 0 0,8-3-1 0 0,-2 0-7 0 0,1-1-1 0 0,-1 0 1 0 0,0-1-1 0 0,0 0 1 0 0,0 0-1 0 0,-1-1 1 0 0,13-10 0 0 0,1-3 116 0 0,31-33 0 0 0,-39 36-26 0 0,-2-2 0 0 0,0 0-1 0 0,0 0 1 0 0,-2-1 0 0 0,16-35 0 0 0,-22 42 9 0 0,0 0 0 0 0,-1 0 0 0 0,0 0 0 0 0,-1 0 0 0 0,3-23 0 0 0,-6 33 933 0 0,-1 3-976 0 0,0 1-1 0 0,0-1 1 0 0,0 0-1 0 0,0 0 1 0 0,0 1-1 0 0,0-1 1 0 0,0 1-1 0 0,0-1 1 0 0,1 0-1 0 0,-1 1 1 0 0,1 0-1 0 0,-1-1 0 0 0,0 3 1 0 0,1-3 3 0 0,-5 13-27 0 0,2-1-1 0 0,0 0 1 0 0,0 1 0 0 0,1 0 0 0 0,1-1-1 0 0,0 18 1 0 0,1-21-29 0 0,1 0 1 0 0,0 0 0 0 0,1 0-1 0 0,0 0 1 0 0,0-1-1 0 0,1 1 1 0 0,0-1 0 0 0,1 1-1 0 0,7 12 1 0 0,-8-18-19 0 0,-1 0-1 0 0,1 0 1 0 0,0 0 0 0 0,0 0 0 0 0,1 0 0 0 0,-1-1-1 0 0,1 0 1 0 0,0 1 0 0 0,0-1 0 0 0,0-1-1 0 0,0 1 1 0 0,0 0 0 0 0,7 2 0 0 0,-4-3-24 0 0,-1 0-1 0 0,1 0 1 0 0,0-1 0 0 0,0 0-1 0 0,0 0 1 0 0,0 0-1 0 0,0-1 1 0 0,11-1 0 0 0,2-2-113 0 0,1 0 0 0 0,-1-2 1 0 0,0-1-1 0 0,-1 0 0 0 0,28-14 1 0 0,-17 7-720 0 0,33-22 1 0 0,-16 4-135 0 0</inkml:trace>
</inkml:ink>
</file>

<file path=ppt/ink/ink4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11.70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117 0 6447 0 0,'1'3'499'0'0,"0"26"-293"0"0,-4 3 4774 0 0,0 11 4467 0 0,-5 82-6187 0 0,0-65-3391 0 0,-4 0 1 0 0,-32 103-1 0 0,8-45-2405 0 0,35-115 2171 0 0,-3-43 345 0 0,6 14 141 0 0,1 0 0 0 0,0 0 0 0 0,2 0 0 0 0,10-27 0 0 0,-9 33-31 0 0,1 1-1 0 0,1 0 1 0 0,1 1-1 0 0,1 0 1 0 0,21-31-1 0 0,-27 44-25 0 0,0 0 0 0 0,0 0 0 0 0,1 1 0 0 0,-1-1 0 0 0,1 1 0 0 0,0 0 0 0 0,0 0-1 0 0,1 1 1 0 0,7-5 0 0 0,-11 7-10 0 0,0 1 0 0 0,0 0 0 0 0,0-1 0 0 0,0 1 1 0 0,-1 0-1 0 0,1 0 0 0 0,0 0 0 0 0,0 1 0 0 0,0-1 0 0 0,0 0 0 0 0,-1 1 0 0 0,1-1 0 0 0,0 1 0 0 0,0-1 0 0 0,2 2 1 0 0,21 13 395 0 0,-20-11-422 0 0,0 1 0 0 0,0 0 0 0 0,-1 0 0 0 0,0 0 0 0 0,0 0 0 0 0,-1 1 0 0 0,1 0 0 0 0,-1 0 0 0 0,0 0 0 0 0,-1 0 0 0 0,1 0 0 0 0,-1 0 0 0 0,1 11 0 0 0,2 13-466 0 0,1 45 1 0 0,-5-52-9 0 0,0 0-1 0 0,2 0 1 0 0,10 41 0 0 0,-12-62 337 0 0,-1-1 1 0 0,0 1-1 0 0,1 0 0 0 0,0-1 0 0 0,-1 1 0 0 0,1-1 0 0 0,0 1 1 0 0,0-1-1 0 0,0 0 0 0 0,0 1 0 0 0,0-1 0 0 0,0 0 1 0 0,0 0-1 0 0,0 0 0 0 0,0 1 0 0 0,1-1 0 0 0,-1 0 0 0 0,0 0 1 0 0,1-1-1 0 0,-1 1 0 0 0,1 0 0 0 0,-1 0 0 0 0,1-1 1 0 0,-1 1-1 0 0,3 0 0 0 0,-1-1 41 0 0,-1 0-1 0 0,0-1 1 0 0,1 1 0 0 0,-1 0 0 0 0,0-1 0 0 0,1 1-1 0 0,-1-1 1 0 0,0 0 0 0 0,0 0 0 0 0,1 0-1 0 0,-1 0 1 0 0,0 0 0 0 0,0 0 0 0 0,0-1 0 0 0,0 1-1 0 0,-1-1 1 0 0,3-1 0 0 0,13-15-397 0 0,0 0 1 0 0,-1-1 0 0 0,0 0-1 0 0,-2-2 1 0 0,18-33-1 0 0,-14 20-5175 0 0</inkml:trace>
</inkml:ink>
</file>

<file path=ppt/ink/ink4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12.078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1 2759 0 0,'1'2'207'0'0,"7"10"2924"0"0,0 0 0 0 0,1 0-1 0 0,13 14 1 0 0,37 30 1255 0 0,7 9-3194 0 0,-46-41-1080 0 0,-1 1 0 0 0,-1 1-1 0 0,-1 1 1 0 0,-1 0 0 0 0,-1 1-1 0 0,-2 0 1 0 0,-1 1 0 0 0,-1 1-1 0 0,10 41 1 0 0,-14-37-1 0 0,-1 1 0 0 0,-2-1 0 0 0,-1 1 0 0 0,-2 0 0 0 0,-1-1 0 0 0,-2 1 0 0 0,-1 0 0 0 0,-10 44 0 0 0,9-61-80 0 0,-1 0 0 0 0,0 0 0 0 0,-1-1 1 0 0,-1 0-1 0 0,0 0 0 0 0,-1-1 0 0 0,-1 0 0 0 0,-18 24 0 0 0,25-37-51 0 0,-1 0 0 0 0,1-1-1 0 0,-1 1 1 0 0,0-1 0 0 0,0 0 0 0 0,0 0 0 0 0,0 0-1 0 0,0 0 1 0 0,-1 0 0 0 0,1-1 0 0 0,-5 2-1 0 0,7-3-3 0 0,1 0 0 0 0,-1 0 0 0 0,0 0-1 0 0,1 0 1 0 0,-1 0 0 0 0,0 0 0 0 0,1 0-1 0 0,-1 0 1 0 0,1 0 0 0 0,-1 0-1 0 0,0 0 1 0 0,1-1 0 0 0,-1 1 0 0 0,1 0-1 0 0,-1-1 1 0 0,0 1 0 0 0,1 0 0 0 0,-1-1-1 0 0,1 1 1 0 0,-1-1 0 0 0,1 1-1 0 0,-1-1 1 0 0,-1-1-134 0 0,-11-13-1323 0 0,2-10-431 0 0</inkml:trace>
</inkml:ink>
</file>

<file path=ppt/ink/ink4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37.628"/>
    </inkml:context>
    <inkml:brush xml:id="br0">
      <inkml:brushProperty name="width" value="0.1" units="cm"/>
      <inkml:brushProperty name="height" value="0.6" units="cm"/>
      <inkml:brushProperty name="color" value="#AB008B"/>
      <inkml:brushProperty name="inkEffects" value="pencil"/>
    </inkml:brush>
  </inkml:definitions>
  <inkml:trace contextRef="#ctx0" brushRef="#br0">481 189 2303 254316 82348,'0'0'200'0'0,"5"0"-200"0"0,8 2 264 0 0,5 0 16 0 0,3 0 0 0 0,5-1 128 0 0,2-1-304 0 0,-1 0-8 0 0,4 0 72 0 0,4-1-40 0 0,4 0 224 0 0,5 0 304 0 0,3 0-88 0 0,4-1-144 0 0,1 0-216 0 0,-1-3-208 0 0,-2 0-128 0 0,-2-1-288 0 0,-5 1-40 0 0,1 1-192 0 0,-6 0 976 0 0,-6 3 384 0 0,-9-1 512 0 0,-8 2-376 0 0,-7 0-568 0 0,-4 0-360 0 0,-3 0-488 0 0,-3 0-144 0 0,-10-1-600 0 0,-6-1 1152 0 0,-6 1-48 0 0,-8 2 200 0 0,-7 1 264 0 0,-7 1 272 0 0,-6 2 368 0 0,-4 1 120 0 0,-3 2 144 0 0,-1 2-128 0 0,4-1-616 0 0,7-1-8 0 0,2 0 160 0 0,0 0-344 0 0,-1 0-56 0 0,5 0-168 0 0,5-2 88 0 0,3 1 88 543-1,1-1 136-543 1,1 0 112 0 0,1-1 176 1085-4,4-2-32-633 9,6 0-56-452-5,6-2-120 0 0,5 0-176 0 0,5-1 40 0 0,3 0 64 0 0,7-1-96 0 0,9-1-128 0 0,9 0-96 0 0,5-1 0 0 0,1 1-96 0 0,6 0 24 0 0,6-1 72 0 0,7-1-64 0 0,9 0 64 0 0,7-2 96 0 0,7-1 72 0 0,7 0-88 0 0,5-2 0 0 0,5-1 0 0 0,1 0-80 0 0,-1-1-64 0 0,-2 1-16 0 0,-4-1 80 0 0,-6 2-72 0 0,-7 2 72 0 0,-8 2 0 0 0,-8 3 168 0 0,-8 2 72 0 0,-9 1-16 0 0,-10 0-16 0 0,-10 0-104 0 0,-6 0-104 0 0,-6 0 0 0 0,-2-1-128 0 0,-3 1-112 0 0,-7 1 32 0 0,-3 1 128 0 0,-5-1 0 0 0,-5 1 0 0 0,-5 1 80 0 0,0-1 0 0 0,-6 1 0 0 0,-7 0 64 0 0,-5 0 24 0 0,-8 2 8 0 0,-4 0 104 0 0,-6 0 24 0 0,-3-1-40 0 0,-4 0-56 0 0,3-1-64 0 0,7 0-64 0 0,0-1 96 0 0,-2 1 96 0 0,-2 2 16 0 0,-2 0 80 0 0,0 2 104 0 0,1 0-48 0 0,2 1-88 0 0,4 0-128 1068 2,4 0-64 87-11,6-2 56-1155 9,6 1 48 0 0,8-1 48 0 0,8-2 88 0 0,8-1-24 0 0,8-2-40 0 0,6-1-48 0 0,5 0-64 0 0,7-2-64 0 0,12 0-144 0 0,12-1 0 0 0,13-3 0 0 0,12-1 16 0 0,12-2 64 0 0,10-1-72 0 0,9-1 72 0 0,9 0 64 0 0,6-1 120 0 0,6 0 32 0 0,4-1 40 0 0,3 0-56 0 0,2 0-72 0 0,0 0-64-468 8,-3-1-64-57-13,-7 1 0 525 5,-8 2 0 0 0,-9 1 0 0 0,-11 3 0 0 0,-16 3 0 0 0,-15 0 0 0 0,-13 2 0 0 0,-13 1-112 0 0,-10 0-24-542 5,-6 0-40 17-11,-5 1-64 525 6,-6-1 120 0 0,-9 1 32 0 0,-11 0 8 0 0,-12 0 0 0 0,-11 1 0 0 0,-12 2 80 0 0,-11 1-64 0 0,-9 2 64 0 0,-8 2 72 0 0,-7 2 144 0 0,-3 0 24 0 0,-2 1 32 0 0,-2 0 16 0 0,0-2 16 0 0,1 0-24 0 0,2-1-24 0 0,4 0-64 0 0,3-2-96 0 0,4 0-32 0 0,5-2-64 0 0,5 0 0 0 0,6-1 0 0 0,11-2 0 0 0,12 0 0 0 0,8 0 0 0 0,6 0-64 0 0,8 0 64 0 0,7 0-72 0 0,7 0 72 0 0,4-2 0 0 0,4 0-72 0 0,3-1-8 0 0,5 1-8 0 0,4 0 88 0 0,4 1-96 0 0,8-1 24 0 0,11 0 72 0 0,15-2-72 0 0,14-2-24 0 0,6-1 0 0 0,0 0 96 0 0,7-1 0 0 0,0 0-64 0 0,-1 0 64 0 0,8 0 0 0 0,14-2 0 0 0,13-2 0 0 0,12-2 64 0 0,8-3-64 0 0,5 0 64 0 0,0 0-64 0 0,-5 1-64 0 0,-9 2 0 0 0,-11 3-56 0 0,-12 2-72 0 0,-13 3 96 0 0,-13 1 96 0 0,-14 3 0 0 0,-13 0-72 0 0,-13 0-88 0 0,-12 1-48 0 0,-11-1 104 0 0,-10 2 16 0 0,-12 0 8 0 0,-7 1 80 0 0,-4 0 0 0 0,-8 1 0 0 0,-11 1 72 0 0,-10 0 72 0 0,-12 1-16 0 0,-11-2-64 0 0,-11 0 16 0 0,1-1 0 0 0,7 0-80 0 0,-2 0 80 0 0,-5 0 128 0 0,-5 2 56 0 0,-5 0 80 0 0,7 1-120 0 0,11-1 0 0 0,12 0 0 0 0,9-1-88 0 0,1 1 112 0 0,-3 0-56 0 0,-5 2-64 0 0,-2-1-64 0 0,2 1-64 0 0,3-2 176 0 0,8-1 64 0 0,10-1-120 0 0,13-1-56 0 0,12 0-64 0 0,10-1 0 0 0,8-1 0 0 0,7 0-192 0 0,9 0 112 0 0,12-1-16 0 0,13-1-96 0 0,15 0-16 0 0,14 0 104 0 0,14-2 24 0 0,10 0 80 0 0,12-1 0 0 0,8-2 0 0 0,7 0 0 0 0,-5 1 0 0 0,-11 0 0 0 0,-2 0 96 0 0,4-2 0 0 0,6 0-96 0 0,2-2 64 0 0,0-1 0 0 0,-2 2-64 0 0,-6 0-96 0 0,-9 3 32 0 0,-12 1 64 0 0,-12 2 0 0 0,-16 1 0 0 0,-17 0-72 0 0,-14 1-24 0 0,-11 1-32 0 0,-8 0 24 0 0,-6 0 8 0 0,-10 1 0 0 0,-13 0 8 0 0,-12 2 8 0 0,-15 0 80 0 0,-12 0 0 0 0,-13 3 0 0 0,-10 0 0 0 0,-9 2 224 0 0,-8 0 24 0 0,-5 1 120 0 0,-2-1-96 0 0,-1 0-144 0 0,9-1-64 0 0,13-1 8 0 0,4-1 72 0 0,-1-1 0 0 0,7 0-72 0 0,8-1 0 0 0,2 0 0 0 0,5-2 24 0 0,8 0-96 0 0,0 0 160 0 0,0 1-32 0 0,1-1-64 0 0,3 2-64 0 0,8-1 0 0 0,9 0 0 0 0,11 0 0 0 0,10-1-176 0 0,11-1 104 0 0,12 2-96 0 0,15 0 8 0 0,17-1-104 0 0,16 0 136 0 0,8 0 128 0 0,2-1-64 0 0,10-2 64 0 0,3 0 0 0 0,-1-1 0 0 0,10 0 0 0 0,13-2 0 0 0,12-2 64 0 0,10-1 0 0 0,6-1 32 0 0,2-2-24 0 0,-13 1-8 0 0,-17 1-64 0 0,-9 1 0 0 0,-7 1 0 0 0,-7-1 0 0 0,-9 2 0 0 0,-12 1 0 0 0,-16 1-104 0 0,-14 1 40 0 0,-11 2-40 0 0,-9 0 104 0 0,-8 1 0 0 0,-8 3 0 0 0,-12 1 80 0 0,-14 2 80 0 0,-7 1-96 0 0,-2-2 0 0 0,-10 1 64 0 0,-12-2-32 0 0,-13 0 32 0 0,-2-1-64 0 0,2 0 0 0 0,-5-2 0 0 0,-8 0 32 0 0,-10 0 0 0 0,-9 0-96 0 0,-6 1 136 0 0,-3 2 8 0 0,2 1 24 0 0,5 1 24 0 0,9 1 8 0 0,12 0 24 0 0,15 0-48 0 0,15-1-112 0 0,14 0 32 0 0,17-2-96 0 0,12-1 0 0 0,11-2-96 0 0,10 0-24 0 0,11-1 32 0 0,6-1 8 0 0,12 0-80 0 0,16-2 0 0 0,7-2 80 0 0,5 0 80 0 0,10-1-80 0 0,13-3 0 0 0,14-1 80 0 0,10-1 0 0 0,9 0 0 0 0,3 2 0 0 0,2 1 0 0 0,-1 0 64 0 0,-1 2 0 0 0,-6 1-64 0 0,-8 0 0 0 0,-7 1 0 0 0,-9 0 0 0 0,-12 0-168 0 0,-12-1-56 0 0,-15 2 40 0 0,-15 0 120 0 0,-14 1 0 0 0,-10 0 0 0 0,-6 2 64 0 0,-7-1-64 0 0,-6 0 152 0 0,-5 0-24 0 0,-5-1 0 0 0,-5 0-64 0 0,-9 1 0 0 0,-14 1 0 0 0,-14 1 0 0 0,-16 1 0 0 0,-4 1 0 0 0,1 1 0 0 0,-6 0 96 0 0,-10 0 56 0 0,-10 0 24 0 0,-7 0 48 0 0,-6 2-16 0 0,-1 0-16 0 0,1 0-96 0 0,4 0-96 0 0,5 0 0 0 0,8-1 0 0 0,10-2 64 0 0,10 0-64 0 0,13 0 64 0 0,12-1-64 0 0,14-1 72 0 0,13-1-72 0 0,12 0 0 0 0,8 0-152 0 0,7 0-8 0 0,10-3-32 0 0,7-1 96 0 0,7-2 8 0 0,9-1-88 0 0,15-1 88 0 0,16 1 24 0 0,7-1 0 0 0,0 1 64 0 0,8 0 0 0 0,10-1-64 0 0,1 0 136 0 0,-5 1-8 0 0,4 1-64 0 0,7 0 0 0 0,7 0 0 0 0,-4 1 64 0 0,-9 0-64 0 0,-1-1 80 0 0,2 0-80 0 0,2-1 0 0 0,-2 1 64 0 0,-6-1-64 0 0,-10 2 64 0 0,-16 0-64 0 0,-14 2 0 0 0,-15 0 0 0 0,-11 1-88 0 0,-8 2 88 0 0,-6-1-80 0 0,-3 1 0 0 0,-6 1 8 0 0,-8 0 72 0 0,-8 1-72 0 0,-3 1 72 0 0,-12 0-88 0 0,-12 2 8 0 0,-14 0 80 0 0,-12 2 0 0 0,-11 1 80 0 0,-8 0 48 0 0,-8 2 16 0 0,-4 1 16 0 0,-2 1 24 0 0,-1 1 40 0 0,4 0-16 0 0,5 0-32 0 0,12-1-88 0 0,16-1-88 0 0,8-1 64 0 0,5 0 0 0 0,3-1-64 0 0,5-1 64 0 0,7-1 0 0 0,10-2 0 0 0,12-1-64 0 0,8-2 64 0 0,9-1-160 0 0,8-3-24 0 0,12-1-32 0 0,9-3 80 0 0,6 0-56 0 0,13-2-136 0 0,7 0 128 0 0,4-1 72 0 0,11 1-32 0 0,14-1 96 0 0,15 1-64 0 0,12-1 64 0 0,9 1 0 0 0,4 0 0 0 0,3 1 192 0 0,-2 0-120 0 0,-4 1 24 0 0,-5 0 0 0 0,-7-1-96 0 0,-11 1 0 0 0,-12 1 0 0 0,-15 0 0 0 0,-18 2 0 0 0,-18 0 0 0 0,-13 2 0 0 0,-11 0 0 0 0,-12 1 64 0 0,-10 1-64 0 0,-7 0 0 0 0,-4 2 0 0 0,-6 0 0 0 0,-10 2 0 0 0,-16 2 0 0 0,-16 3 0 0 0,-5 1 0 0 0,3 0 0 0 0,-7 1 64 0 0,-7 1 128 0 0,-8 3-16 0 0,-6 0-16 0 0,-5 2-16 0 0,0 0-48 0 0,5-1-32 0 0,7 0 32 0 0,10-2 0 0 0,13-3-96 0 0,14-2 0 0 0,16-5-144 0 0,17-1-328 0 0,12-3 256 0 0,15-3-352 0 0,18-5-192 0 0,18-3 56 0 0,29-6-240 0 0,12-2 816 0 0,12 0-64 0 0,12 0 104 0 0,7 1 88 0 0,5 1 96 0 0,2 2 184 0 0,-2 4 88 0 0,-3 2 128 0 0,-5 3-88 0 0,-3 1-112 0 0,-5-1-152 0 0,-7 0-232 0 0,-9 0 88 0 0,-13-1 0 0 0,-14 1 0 0 0,-17 1 0 0 0,-14 1 112 0 0,-10 2 56 0 0,-10-1-88 0 0,-12 1-176 0 0,-13 2 16 0 0,-16 2 80 0 0,-14 1-72 0 0,-6 1 72 0 0,-1 1 0 0 0,-8 0 0 0 0,-11 2 0 0 0,-11 0 160 0 0,-11 2 40 0 0,-8 1 32 0 0,4 0-104 0 0,10-2 0 0 0,4 0 96 0 0,7 0-128 0 0,9-2 0 0 0,2 0 0 0 0,-3 0-32 0 0,7-1-64 0 0,9-1 0 0 0,5-1 0 0 0,5-1 0 0 0,8-2 0 0 0,10 0 0 0 0,9-2-176 0 0,8 1-16 0 0,8-1-64 0 0,6-1-88 0 0,10-2-24 0 0,11-4-16 0 0,16-3 64 0 0,18-1 96 0 0,21-2 112 0 0,20 0 40 0 0,18 1 8 0 0,14 0 64 0 0,12 0 0 0 0,7-1 0 0 0,5 1 0 0 0,2 1 128 0 0,-1 0 8 0 0,-5 0 24 0 0,-7 1-80 0 0,-12-1-8 0 0,-15 1-72 0 0,-19 1 72 0 0,-21 2-72 0 0,-24 2 0 0 0,-19 2-280 0 0,-15 2 40 0 0,-15 1 32 0 0,-20 2 8 0 0,-21 2 24 0 0,-25 4 16 0 0,-26 4 16 0 0,-23 2-8 0 0,-18 3-8 0 0,-11 0-112 0 0,0-1-152 0 0,7-5-12760 0 0,29-3 3929 0 0</inkml:trace>
</inkml:ink>
</file>

<file path=ppt/ink/ink4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40.893"/>
    </inkml:context>
    <inkml:brush xml:id="br0">
      <inkml:brushProperty name="width" value="0.1" units="cm"/>
      <inkml:brushProperty name="height" value="0.6" units="cm"/>
      <inkml:brushProperty name="color" value="#AB008B"/>
      <inkml:brushProperty name="inkEffects" value="pencil"/>
    </inkml:brush>
  </inkml:definitions>
  <inkml:trace contextRef="#ctx0" brushRef="#br0">0 37 5695 236852 79548,'40'2'600'0'0,"30"-1"-600"0"0,20 0 512 0 0,12-1 664 0 0,6-1-576 0 0,1 0-752 0 0,-9 0 32 0 0,-2-2-896 0 0,-5 0 368 0 0,-5-1 120 0 0,-7 0-8 0 0,-4-1-8 0 0,-8 0 272 0 0,-4-2-776 0 0,-13 1-2671 0 0</inkml:trace>
</inkml:ink>
</file>

<file path=ppt/ink/ink4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42.843"/>
    </inkml:context>
    <inkml:brush xml:id="br0">
      <inkml:brushProperty name="width" value="0.1" units="cm"/>
      <inkml:brushProperty name="height" value="0.6" units="cm"/>
      <inkml:brushProperty name="color" value="#AB008B"/>
      <inkml:brushProperty name="inkEffects" value="pencil"/>
    </inkml:brush>
  </inkml:definitions>
  <inkml:trace contextRef="#ctx0" brushRef="#br0">1292 212 2303 240777 80100,'-22'1'224'0'0,"-20"2"-224"0"0,-20 0 248 0 0,-16 1 304 0 0,-2 0-272 0 0,4-1-88 0 0,1-2 168 0 0,-2 0 768 0 0,0-1 1112 0 0,1 1-416 0 0,2-1-656 0 0,8-1-600 0 0,9 1-184 0 0,6-1 296 0 0,2 0-88 0 0,4-1-128 0 0,5 0-144 0 0,8 2-224 0 0,10-1-96 0 0,7 2 0 0 0,8-1 0 0 0,4 0-192 0 0,7 0-64 0 0,11 1 0 0 0,12 0 0 0 0,12-1 128 0 0,12-1 128 0 0,13-2 0 0 0,3-1 0 0 0,0-2 96 0 0,7-1 0 0 0,13-3 0 0 0,13-2 64 0 0,11-1 120 0 0,8 0 208 0 0,7 2 320 0 0,-8 1-400 0 0,-11 1-96 0 0,-3 1 264 0 0,-8 1-288 0 0,-11 2-152 0 0,-9 0-32 0 0,-7 2-8 0 0,5-1 0 0 0,10 0-32 0 0,9 1-64 0 0,3 1 64 0 0,-1 2-64 0 0,-7 2-96 0 0,-9 1-96 0 0,-14 2 24 0 0,-15 0 0 0 0,-10 1-152 0 0,-9 0 32 0 0,-10 0 56 0 0,-8-2 88 0 0,-6-1 72 0 0,-4-2 72 0 0,-4 0 0 0 0,-3-4 0 0 0,-6-4 64 0 0,-8-4 136 0 0,-4 0-96 0 0,-3 0-32 0 0,-7 0 56 0 0,-9 0 0 0 0,-9 1 0 0 0,-12 1-64 0 0,-11 2-64 0 0,-9 3 152 0 0,0 2-64 0 0,6 2 0 0 0,-2 2 128 0 0,4 1-88 0 0,5 2 8 0 0,-5 0 64 0 0,-9 1-104 0 0,-10 1 40 545-5,-9 0 80-27 7,4-1-112-518-2,10-2-8 0 0,2 0 96 0 0,-3-1-24 0 0,-3 0-40 0 0,7-1-64 0 0,8-2 56 0 0,11 1 8 0 0,9-1 0 0 0,8 0 0 0 0,5 0 40 0 0,0 0 200 0 0,-2-1 24 0 0,-3 0 40 0 0,0 2-16 517 2,1 0-16-517-2,5 0-120 0 0,6 0-184 0 0,8 1-96 0 0,8-1 0 0 0,9 0-104 0 0,6-1-104 0 0,8 3 16 0 0,6 1 112 0 0,5 1 0 0 0,7 2 0 0 0,10-2 16 0 0,8 1 0 0 0,11-1 64 0 0,10-1 0 0 0,3 0 0 0 0,-1 1 72 0 0,7 1 120 0 0,8 0 168 0 0,8 1-24 0 0,-2-1-176 0 0,-6-2 0 0 0,3 0 128 0 0,11-3-40 0 0,0 0-128 0 0,-4-1-56 0 0,-7-1 0 0 0,-7 0-64 0 0,4 1 96 0 0,9-1-352 0 0,0-1 152 0 0,-3 0 392 0 0,-6 0 88 0 0,-7-2 8 0 0,10-1-400 0 0,0-1-272 0 0,0-1-96 0 0,-8 1 320 0 0,-10 1 64 0 0,-6 0-208 0 0,-5 0 0 0 0,-8 1 104 0 0,-9 1-24 0 0,-10 0-128 0 0,-9 2 128 0 0,-7 0 128 0 0,-4 1 0 0 0,-4 0 72 0 0,-2-1-208 0 0,-8 0-304 0 0,-5-1 208 0 0,-5 0 104 0 0,-9-1-64 0 0,-13 1 0 0 0,-6 1 96 0 0,-1 1 0 0 0,0 1 0 0 0,0 2 96 0 0,0 0 0 0 0,-1 1 0 0 0,-1 1 0 0 0,-1 0 64 0 0,-1 0 32 0 0,-1 0 0 0 0,-11 0 224 0 0,-13 1 152 0 0,-4 1-232 0 0,0 0-32 0 0,-8 1 192 0 0,-11 1-8 0 0,-9 2-8 0 0,-5 1-112 0 0,5-1-272 0 0,10 0 96 0 0,13-3-96 0 0,9 0 0 0 0,8-2 0 0 0,7 0 0 0 0,5 0 0 0 0,4-1 64 0 0,4-1-64 0 0,3 1 0 0 0,1 0 0 0 0,3-1 168 0 0,1-1-16 0 0,2-1-8 0 0,3 0 0 0 0,2 0-240 0 0,3-1-56 0 0,3-1-8 0 0,2 0 0 0 0,3 0 160 0 0,4 0-96 518 0,3-1 96-518 0,5 1-80 517 0,3-1-16-517 0,3 1-8 0 0,3 0 0 0 0,1 0-176 0 0,7-3-104 0 0,5-1 192 0 0,5 0 24 0 0,10-1-168 0 0,7 0 168 0 0,4-1 96 0 0,10 1-24 0 0,5-1 96 0 0,0 1-80 0 0,1 0 80 0 0,-2 0-64 0 0,9 1 64 0 0,4 1 0 0 0,2-1 0 0 0,0 1 0 0 0,1 0 0 0 0,10 1 0 0 0,3 0 64 0 0,0 0-64 0 0,12-1 0 0 0,3-1 0 0 0,0 0 0 0 0,-3 0 0 0 0,-5-1 0 0 0,9-2 0 0 0,13-2 0 0 0,13-1 0 0 0,9-1 0 0 0,4-2 0 0 0,-13 0 0 0 0,-16 2 0 0 0,-10 0 0 0 0,-14 1 64 0 0,-14 2-64 0 0,-5 0 0 0 0,-7-1 0 0 0,-6 2-224 0 0,-12 1-392 0 0,-12 1 296 0 0,-10 3 320 0 0,-9 0 0 0 0,-7-1 0 0 0,-7 0-112 0 0,-11 0-80 0 0,-9 1 96 0 0,-6 1 32 0 0,-4 2 64 0 0,-4 0-104 0 0,-11 3 40 0 0,-4 2 64 0 0,-4 0 0 0 0,-11 1 112 0 0,-15 2 80 0 0,-16 0-16 0 0,-12-1-32 0 0,-11-1-8 0 0,-8 1-8 0 0,-4 0-64 0 0,10-2 16 0 0,16-1-80 0 0,17-1 80 0 0,15-2 56 0 0,11 1 16 0 0,7-2 0 0 0,-4-1 224 0 0,0-1-144 0 0,5-1 8 0 0,4 0 0 0 0,5-1-120 0 0,-1-1 64 0 0,-2-1-96 0 0,5-1-24 0 0,5 1-64 0 0,7 0 64 0 0,7 0-64 0 0,2 2 72 0 0,0 0-72 0 0,5 2 0 0 0,3-1 0 0 0,6 2 0 0 0,6 0-96 0 0,5 0-104 0 0,2 0-104 0 0,4 1-104 0 0,7 4-168 0 0,8 3 32 0 0,10 2 32 0 0,4-1 256 0 0,3-1 112 0 0,7-2-88 0 0,9-3 120 0 0,13-1 112 0 0,13-3-72 0 0,14-2 296 0 0,9-1 24 0 0,-3-1-80 0 0,-8 0 8 0 0,1 0 208 0 0,5 2 48 0 0,6 1-56 0 0,-3 0-232 0 0,-7 2 0 0 0,0 0 0 0 0,-4 0-144 0 0,-5 1 0 0 0,6 0 0 0 0,13-2 0 0 0,11 1-96 0 0,-2-1 8 0 0,-7 0 0 0 0,2-1-160 0 0,-5 0 64 0 0,-8 0 0 0 0,4-2-232 0 0,6-3-80 0 0,7-2 32 0 0,5-3 48 0 0,2-4-776 0 0,-3-2-1112 0 0,-12 0-3832 0 0,-23 2-2759 0 0</inkml:trace>
</inkml:ink>
</file>

<file path=ppt/ink/ink4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44.864"/>
    </inkml:context>
    <inkml:brush xml:id="br0">
      <inkml:brushProperty name="width" value="0.1" units="cm"/>
      <inkml:brushProperty name="height" value="0.6" units="cm"/>
      <inkml:brushProperty name="color" value="#AB008B"/>
      <inkml:brushProperty name="inkEffects" value="pencil"/>
    </inkml:brush>
  </inkml:definitions>
  <inkml:trace contextRef="#ctx0" brushRef="#br0">520 86 3223 258082 79978,'-17'3'312'0'0,"-17"1"-312"0"0,-16 1 976 0 0,-6 0 160 0 0,0-2 32 0 0,-6 0-568 0 0,3-1-1080 0 0,4 0 688 0 0,7 1 1688 0 0,12-1-912 0 0,12 0 160 0 0,10 0 32 0 0,8-1 8 0 0,4-1 576 0 0,3 0-856 0 0,3 1-472 0 0,3-1-248 0 0,3 2-56 0 0,4-1 0 0 0,8 1 200 0 0,5-1-104 0 0,3 0 8 0 0,9 0 152 0 0,12-1-128 0 0,14-1-128 0 0,3 0-64 0 0,-2 0-64 0 0,6 0 88-455-6,8 1-8 455 6,7 0 8 0 0,-3 1-88 0 0,-7-1 96 0 0,-9 1-96 0 0,-8-1 120 0 0,1-1 48-536 10,-1-2-88-42-13,-4 0-16 109 4,-3 0-64 469-1,-4-1 96 0 0,4 0 32-523-2,6-1-32 523 2,4 0 96 0 0,-3 1-64 0 0,-7 1 8 0 0,-4-1 96 0 0,-5 1-136 0 0,-7 0-8 0 0,-3-1 0 0 0,-3 0-8 0 0,-4 0-80 0 0,-3 0 80 0 0,-3 1-80 0 0,-2 0 0 0 0,-2 1 0 0 0,-1-1 0 0 0,-2 2 0 0 0,0-1 0 0 0,-4 1 0 0 0,-3 1 0 0 0,-2-1-160 0 0,-3 1 48 0 0,-1 0 40 0 0,-1 0 8 0 0,-3 0 0 0 0,-3 1 64 0 0,-4-1 0 0 0,-3 1-64 0 0,-3 1 64 0 0,-2 0 0 0 0,-2 2 0 0 0,-6 1-64 0 0,-2 0 64 0 0,-1 1-72 0 0,-2 0 72 0 0,1-1 0 0 0,1 0 0 0 0,1 0-72 0 0,-5-1 72 0 0,-8 1 0 0 0,-9 0 0 0 0,-1-1 0 0 0,1 0 64 0 0,-3 0 8 0 0,-5 0 56 0 0,-3 0 80 0 0,-2 1 112 0 0,0-2-40 0 0,1 0-56 0 0,7 0-112 0 0,8-2-32 0 0,6-1 64 0 0,3 0-72 0 0,8-1-72 0 0,6 1 0 0 0,8 0 0 0 0,6 0 0 0 0,5 0-120 0 0,4 0-88 0 0,3 1-16 0 0,4 1 104 0 0,4 1 0 0 0,2 1 0 0 0,3-1 120 0 0,7 1-96 0 0,3 0 0 0 0,3-1 96 0 0,2-1 0 0 0,1 0 0 0 0,2-1-72 0 0,0-2 72 0 0,0 1 0 0 0,2-2 0 0 0,7 0 0 0 0,5 0 0 0 0,2-1 80 0 0,0 0-80 0 0,0-1 160 0 0,7 1 136 0 0,0-1-152 0 0,-2 0-24 0 0,-4 0-8 0 0,-3-1 0 0 0,-4 1 0 0 0,-4-1-112 0 0,-4 1 88 0 0,-2 0-88 0 0,3 0 80 0 0,-2-1-80 0 0,-1 1 0 0 0,1 1 0 0 0,-3 0 0 0 0,-4 0 0 0 0,-2 1 0 0 0,-3 1 0 0 0,-3 0 0 0 0,-6 1 0 0 0,-4-1-72 0 0,-4 1-40 0 0,-1 2-40 0 0,-1-1 16 0 0,-1 0 8 0 0,-1 1 64 0 0,-1-2 0 0 0,0 1 0 0 0,0-1 64 0 0,0 0 0 0 0,-1 0 0 0 0,1 0 0 0 0,0 0 0 0 0,-2 1 136 0 0,-4 3-24 0 0,-7 0 40 0 0,-3 0-80 0 0,-3 0-8 0 0,-1-2 0 0 0,0 0 0 0 0,-6-1 0 0 0,-6-1 16 0 0,-7 0 0 0 0,-7 0-80 0 0,-2-1 0 0 0,3 1 0 0 0,-2-1 0 0 0,-4-1 64 0 0,-3 1-64 0 0,-3-1 0 0 0,-1 1 0 0 0,1 0 0 0 0,6 2 0 0 0,9 0 0 0 0,8 0 0 0 0,8 0 0 0 0,5 0 72 0 0,4 1-8 0 0,7-1 0 0 0,4 0 8 0 0,3-1 24 0 0,3 1-96 0 0,0-1 0 0 0,7 0 0 0 0,7-1-136 0 0,11 0 8 0 0,10-1 0 0 0,12-1 64 0 0,9-1 0 0 0,10 0 0 0 0,6-1 64 0 0,-1-1-64 0 0,-7 1 64 0 0,-7 0 0 0 0,-7 1 0 0 0,2 0 96 0 0,6 0 48 0 0,7-1-8 0 0,-3 1-72 0 0,-6 1 0 0 0,-3-1 0 0 0,-1 1-64 0 0,-4 0 0 0 0,-5-1-176 0 0,-8 1-8 0 0,-10 0 64 0 0,-9 0 0 0 0,-7 2 0 0 0,-5 0 120 0 0,-4-1 0 0 0,-3 0 0 0 0,-5-2 192 0 0,-9 0-112 0 0,-12-2-80 0 0,-11 1 0 0 0,-13 0 0 0 0,-5 1 0 0 0,1 1-72 0 0,-6 3 72 0 0,1 1 0 0 0,3 2 0 0 0,5 1 0 0 0,3 1 64 0 0,4 0-64 0 0,2 0 128 0 0,1-1-16 0 0,0 0-8 0 0,-6 0 0 0 0,-10 1-40 0 0,-7 0 24 0 0,-2 1 8 0 0,5-1-96 0 0,10 0 96 0 0,8-1 32 0 0,8-2-128 0 0,10 0 72 0 0,9-1-72 0 0,7 0 72 0 0,7-1-72 0 0,3 0-88 0 0,5-2-72 0 0,7-2-208 0 0,10-3 8 0 0,12-3 8 0 0,13-1 104 0 0,6-1 248 0 0,0 3-96 0 0,-1 2 96 0 0,-3 1-80 0 0,5 2 16 0 0,8 2 64 0 0,7 0 0 0 0,6 1 0 0 0,-4 2 0 0 0,-6 0 0 0 0,0 1-64 0 0,1 1 64 0 0,4 2 0 0 0,4 0 0 0 0,1-2 0 0 0,0-1 0 0 0,-4-1 0 0 0,-8-2-80 0 0,-11-1 0 0 0,-15-1 80 0 0,-14 1 0 0 0,-9 1 0 0 0,-8 0 80 0 0,-6 0 72 0 0,-9-1 104 0 0,-7 0-128 0 0,-3 0 8 0 0,-9-1 136 0 0,-10 1-72 0 0,-10 1-128 0 0,-5 1-72 0 0,0 0 0 0 0,2 0 0 0 0,2 0 0 0 0,-8 2 0 0 0,-8 0 0 0 0,-1 1 0 0 0,3 1 0 0 0,5 0 0 0 0,4-1 0 0 0,-3 1 0 0 0,-7-1 0 0 0,-6 1 64 0 0,-2 0-64 0 0,-1 1 136 0 0,4 1-40 0 0,6 1-32 0 0,10 0-64 0 0,12-1 72 0 0,8 0-72 0 0,7-1 0 0 0,7-1 0 0 0,6 0 0 0 0,4-2-88 0 0,5-1-24 0 0,3 0-56 0 0,2-1 88 0 0,4 1-40 0 0,6-1-136 0 0,7 0 128 0 0,3 1 32 0 0,4-1 8 0 0,3 0 0 0 0,2-1 0 0 0,2 0 88 0 0,3-1 0 0 0,2 1-72 0 0,11-1 72 0 0,12 2-88 0 0,13 0 24 0 0,10 1 64 0 0,6 0 0 0 0,3-1 200 0 0,-7 0-120 0 0,-10 0-16 0 0,-3 1 64 0 0,-3-1-64 0 0,-2 1-64 0 0,-2 1 64 0 0,-10-1-64 0 0,-9-1-80 0 0,-10 1 80 0 0,-8-2-96 0 0,-7 0-8 0 0,-6-1 40 0 0,-6 1-8 0 0,-3 0 72 0 0,-7-1-72 0 0,-8-2-88 0 0,-10-2-96 0 0,-15-1-1544 0 0,-6-1-184 0 0,3 2-15127 0 0</inkml:trace>
</inkml:ink>
</file>

<file path=ppt/ink/ink4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46.705"/>
    </inkml:context>
    <inkml:brush xml:id="br0">
      <inkml:brushProperty name="width" value="0.1" units="cm"/>
      <inkml:brushProperty name="height" value="0.6" units="cm"/>
      <inkml:brushProperty name="color" value="#AB008B"/>
      <inkml:brushProperty name="inkEffects" value="pencil"/>
    </inkml:brush>
  </inkml:definitions>
  <inkml:trace contextRef="#ctx0" brushRef="#br0">2615 40 6647 250261 79908,'-1'0'720'0'0,"-3"0"-720"0"0,-2-1 784 0 0,-5-2 1096 0 0,-1-1-832 0 0,-1-1-1256 0 0,-1-1 80 0 0,0 0 128 0 0,-1 2 0 0 0,-2 0 0 0 0,-1 2 0 0 0,-2 0 0 0 0,-2 1-72 0 0,-1 0 8 0 0,2 1 0 0 0,-1 2 192 0 0,-2 1 368 0 0,-5 2 320 0 0,-3 1 448 0 0,-2 1-624 0 0,3 0-152 0 0,-3 0 432 0 0,-4 2-208 0 0,-5 0-304 0 0,1-1-208 0 0,4 0-64 0 0,3-2-8 0 0,4-1-8 0 0,-2-1 168 0 0,0 0-104 0 0,1-1 0 0 0,1 0 0 0 0,1-1 48 0 0,0 1 16 0 0,1 1 0 0 0,1-1 0 0 0,-1 0 64 0 0,0 1 8 0 0,0 0 8 0 0,0 0 0 0 0,0 1-104 0 0,-1 0-16 0 0,1 0-8 0 0,-5 1 80 0 0,-6 2-184 0 0,-5 0-96 0 0,-3 2 0 0 0,-1-1 96 0 0,4-1-32 0 0,6-2 0 0 0,2-1 72 0 0,2-2 80 0 0,1-1-48 0 0,1-2-80 0 0,3 0-88 0 0,4-2 0 0 0,6 1 0 0 0,5-1-160 0 0,6 1 0 0 0,4 0-16 0 0,3 1-40 0 0,4 0-72 0 0,3 1 144 0 0,4 0-16-484 2,6 1-160 484-2,9 1 64 0 0,7 0 72 0 0,8 1 96-536-3,8 0 24 0-1,8-1 0 53 4,10-1 144 483 0,10-2 32-505 7,10-3 56-31-13,10-4-88 536 6,6-3-16 0 0,5-4 0-505 6,1-2-64 505-6,-10 0 0-484-3,-12 1-112 484 3,-9 0-80 0 0,-11 2 96 0 0,-11 1 0 0 0,-9 2-96 0 0,-6 1 96 0 0,-10 3 96 0 0,-10 1 104 0 0,-9 3 88-506 4,-7 1 72 506-4,-8 2-80 0 0,-6 2 0 0 0,-10 2 112 0 0,-13 1-104 0 0,-14 2 16 0 0,-14 2 16 0 0,-11 1 32 0 0,-8 0 48 0 0,-8-1 72 0 0,-3-1 96 0 0,-5-2-136 0 0,-4-1-200 0 0,0-2 48 0 0,-1-1 72 0 0,1-1 0 0 0,0-1 0 0 0,0 1-56 0 0,2-1-72 0 0,3 2-64 0 0,4 0-64 0 0,6 0 64 0 0,5 1 64 0 0,7 0-64 0 0,9 0-64 0 0,12 0 0 0 0,7-1 0 0 0,3 2 0 0 0,5-1 0 0 0,6 0 72 0 0,6 0-72 0 0,7-2 0 0 0,5 0-128 0 0,5 0-24 0 0,4-1-24 0 0,5-1-56 0 0,8 0-88 0 0,10 0 48 0 0,11 0 64 0 0,11 0 104 0 0,11 0 104 0 0,8 0-72 0 0,6 0-56 0 0,7 2 64 0 0,6 0 64 0 0,7 1 0 0 0,6 0 0 0 0,7-1 0 0 0,-5-1 0-483-5,-8-1 0 483 5,1-2-136 0 0,-4 0-16 0 0,-6-1 0 0 0,5-2-160-508 3,5-3-8 508-3,4 0 24-558-2,0-1 24 558 2,-7 0 136 0 0,-9 0 136 0 0,-12 0 0-507 1,-17 3 0 507-1,-16 2 176-508 1,-14 1 48 508-1,-10 1 56 0 0,-15-1 88 0 0,-14 0-80 0 0,-16 1-104 0 0,-14 3-96 0 0,-17 2-8 0 0,-16 3 64 0 0,-14 2-16 0 0,-8 2 56 0 0,-5 0 72 0 0,-3 0-8 0 0,10-2-128 0 0,13-2 0 0 0,4-1 96 0 0,0-2-24 0 0,-1-2 32 0 0,1-2 48 0 0,1-2 16 0 0,9 0-136 0 0,12-1 0 0 0,11 1 0 0 0,9 0-56 0 0,2-1 64 0 0,4 0-80 0 0,5 0-80 0 0,0 0 0 0 0,1-1 0 0 0,3 0 0 0 0,7 1 0 0 0,8 0-96 0 0,6 2-128 0 0,7 0-112 0 0,2 2-176 0 0,13 0-368 0 0,9 1 560 0 0,11 1-208 0 0,15 1 152 0 0,15 1 192 0 0,13 1 112 0 0,13-1-8 0 0,8-1 16 0 0,8-1 64 0 0,7-2 0 0 0,-6-2 0 0 0,-11 0 0 0 0,-3-2 0 0 0,-5-1 0 0 0,-3-1-88 0 0,-7 0 88 0 0,-9 0-72 0 0,-13 1 72 0 0,-16 1 72 0 0,-13 1-72 0 0,-11 1 224 0 0,-8 1 216-508 0,-9 2 24 508 0,-13 0 48 0 0,-14 3-56 0 0,-15 1-72 0 0,-14 2-56 0 0,-7 2-200 0 0,-1-1-8 0 0,-6 2 128 0 0,-11 0 24 0 0,-8-1-72 0 0,3-1-200 0 0,8-1 96 0 0,1 0-16 0 0,-2-1-16 0 0,-3 2-64 0 0,1-1 64 0 0,3 0-64 0 0,5-1 64 0 0,10-1-64 0 0,11 0 0 0 0,14-2-168 0 0,13 0-280 0 0,13-2-712 0 0,8 0-984 0 0,10-2-1264 0 0,7-2 848 0 0,3 0-14023 0 0</inkml:trace>
</inkml:ink>
</file>

<file path=ppt/ink/ink4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31:47.906"/>
    </inkml:context>
    <inkml:brush xml:id="br0">
      <inkml:brushProperty name="width" value="0.1" units="cm"/>
      <inkml:brushProperty name="height" value="0.6" units="cm"/>
      <inkml:brushProperty name="color" value="#AB008B"/>
      <inkml:brushProperty name="inkEffects" value="pencil"/>
    </inkml:brush>
  </inkml:definitions>
  <inkml:trace contextRef="#ctx0" brushRef="#br0">1 137 3679 253678 77076,'0'0'328'0'0,"0"0"-264"0"0,0 0 1712 0 0,0 0 336 0 0,0 0 72 0 0,0 0 144 0 0,0 0-2992 0 0,0 0 280 0 0,0 0 312 0 0,0 0 72 0 0,0 0 0 0 0,0 0 0 0 0,0 0 616 0 0,0 0 120 0 0,0 0 32 0 0,0 0 0 0 0,0 0-288 0 0,1-2 352 0 0,3-1-424 0 0,1-1-112 0 0,1 1-16 0 0,1-1-8 0 0,3 0 200 0 0,2 1-280 0 0,1 0-8 0 0,4 2 0 0 0,2 1-120 0 0,2 1-64 0 0,0-1 0 0 0,2 1 0 0 0,5 2 0 0 0,4 1-96 0 0,1 0 96 0 0,6 2 0 0 0,3 0-64 0 0,1 0 64 0 0,0-2 0 0 0,-1-1 0 0 0,8-2 0 0 0,11-3 0 0 0,11-3 0 0 0,1-1 64 0 0,-4-1-64 0 0,-7 2 0 0 0,-6 0 80 0 0,1 1-16 0 0,5 0 288 0 0,-3 0-64 0 0,-6 0 8 0 0,-6 2 0 0 0,-6-1 32 0 0,-5 1 8 0 0,-4 1 0 0 0,-2-1 0 0 0,-2 1-152 0 0,2 0 112 0 0,1 1-152 0 0,-2 0-56 0 0,-2 1-16 0 0,-3-1 0 0 0,1 1 0 0 0,0 0-72 0 0,-3 0-88 0 0,-4 0-40 0 0,-4-1-16 0 0,-3 0 0 0 0,-5 1 0 0 0,-3-1 32 0 0,-1 0-96 0 0,-2 0 104 0 0,0-2 104 0 0,1 0 0 0 0,0 0 72 0 0,0 1-72 0 0,-2-3 176 0 0,-2-2-16 0 0,-3-1 0 0 0,-3-2 0 0 0,-2 1-56 0 0,-6-2 80 0 0,-10 0-96 0 0,-8 0 8 0 0,-4 1 0 0 0,0 2-96 0 0,1 2-88 0 0,3 2 24 0 0,1 2 0 0 0,3 1 64 0 0,-6 2 0 0 0,-6 1 0 0 0,-8 2 0 0 0,-7 2 0 0 0,2 0 0 0 0,5 0 64 0 0,0 0-64 0 0,-1 2 0 0 0,2 1 152 0 0,0 0 40 0 0,5 1-96 0 0,6-1 0 0 0,8-2 0 0 0,8-2-24 0 0,9-2-72 0 0,7-2-80 0 0,4-1 8 0 0,3 0-72 500 0,2-2 0-500 0,5 1-24 0 0,8 0-24 0 0,9-2 96 0 0,10 0 96 0 0,12 0 0 0 0,9 0 72 0 0,1-2-72 0 0,-1 2 80 0 0,3-1-16 0 0,6-1 160 0 0,5 1 224 0 0,-3-1-224 0 0,-6 1-88 0 0,-7 0-8 0 0,-7 1-8 0 0,0 0 0 0 0,2 0-32 0 0,-1 0-8 0 0,-3-1-160 0 0,-6 0-48 0 0,-10 1-64 0 0,-10 1 96 0 0,-7 0 16 0 0,-9-2 80 0 0,-7 0 0 0 0,-5-1 0 0 0,-4 0 0 0 0,-4 1 0 0 0,-8 1 72 0 0,-11 1-8 0 0,-11 2 24 0 0,-5 3 8 0 0,2 0-96 0 0,-6 4 96 0 0,-5 2 64 0 0,-5 3-32 0 0,2 0-64 0 0,6-1-64 0 0,1 0 72 0 0,0 0-72 0 0,2 1 0 0 0,4 1-736 0 0,9-4 384 0 0,13-2-4416 0 0,11-2-12751 0 0</inkml:trace>
</inkml:ink>
</file>

<file path=ppt/ink/ink4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1:01.4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 0 3223 0 0,'0'0'143'0'0,"-2"2"-3"0"0,-6 7 309 0 0,7-8 370 0 0,0 1-1 0 0,-1 0 1 0 0,1 0-1 0 0,0 0 0 0 0,1 0 1 0 0,-1 0-1 0 0,0 0 1 0 0,0 0-1 0 0,1 0 0 0 0,-1 0 1 0 0,1 4-1 0 0,-2 13 1698 0 0,2-16-2662 0 0,0 156 3160 0 0,1-67-2317 0 0,10 206 167 0 0,-6-189-746 0 0,13 776 74 0 0,47 129-192 0 0,37-338 822 0 0,-73-501-497 0 0,136 937 1699 0 0,-60 39-851 0 0,-84-151-463 0 0,-17-535-551 0 0,11 189 375 0 0,30 2 179 0 0,40-3-335 0 0,-22-201-333 0 0,-18 2-216 0 0,-32 4-744 0 0,-41-3-1525 0 0,-1-280-315 0 0,3-60-4289 0 0,13-58 726 0 0</inkml:trace>
</inkml:ink>
</file>

<file path=ppt/ink/ink4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1:02.6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1 128 7367 0 0,'0'3'568'0'0,"3"7"34"0"0,-3-8 27 0 0,1 0 0 0 0,0 0 0 0 0,-1 0 0 0 0,1 0 0 0 0,0-1 0 0 0,0 1 0 0 0,0 0 0 0 0,1-1 0 0 0,-1 1 0 0 0,0-1 0 0 0,1 1 0 0 0,-1-1 0 0 0,0 0 0 0 0,1 1 0 0 0,2 1 0 0 0,15 7 983 0 0,-8-6-1455 0 0,0 0 1 0 0,0-1 0 0 0,0 0 0 0 0,1-1 0 0 0,11 2 0 0 0,60 0-86 0 0,-44-3-25 0 0,171 5-47 0 0,147 10 0 0 0,384 30 561 0 0,-405-29 31 0 0,464 20 855 0 0,-238-37-769 0 0,0-19-369 0 0,-366 11-240 0 0,462-28 32 0 0,-182 8-13 0 0,525-13-13 0 0,1130 18-11 0 0,1187-18 688 0 0,-2339 23-119 0 0,-738 15-506 0 0,678-20 233 0 0,-187 12-300 0 0,695-13 24 0 0,-742-4-2875 0 0,-519 12-1884 0 0,-92 10-2763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25.7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 1 2759 0 0,'39'44'207'0'0,"-38"-43"-183"0"0,-1 0 0 0 0,1-1 0 0 0,-1 1 0 0 0,1 0 0 0 0,-1 0 1 0 0,1 0-1 0 0,-1-1 0 0 0,0 1 0 0 0,1 0 0 0 0,-1 0 0 0 0,0 0 0 0 0,1 0 0 0 0,-1 0 0 0 0,0 0 0 0 0,0 0 0 0 0,0 0 0 0 0,0 0 0 0 0,0-1 0 0 0,0 1 0 0 0,0 0 0 0 0,0 0 1 0 0,-1 0-1 0 0,1 0 0 0 0,-1 1 0 0 0,0 6 2407 0 0,-14 12 1987 0 0,10-8-4221 0 0,0 1 1 0 0,1-1-1 0 0,0 1 1 0 0,1 0-1 0 0,0 0 0 0 0,1 1 1 0 0,1-1-1 0 0,0 0 1 0 0,1 24-1 0 0,1 9 255 0 0,-1-28-46 0 0,0-1-1 0 0,2 1 0 0 0,0-1 1 0 0,7 30-1 0 0,-9-45-369 0 0,2 4 75 0 0,0-1 0 0 0,-1 1 0 0 0,2-1 0 0 0,4 10 0 0 0,-6-13-104 0 0,0-1 1 0 0,1 0-1 0 0,-1 1 1 0 0,0-1-1 0 0,0 0 0 0 0,1 0 1 0 0,-1 0-1 0 0,1 0 1 0 0,-1 0-1 0 0,1 0 1 0 0,0 0-1 0 0,-1 0 0 0 0,1-1 1 0 0,0 1-1 0 0,-1 0 1 0 0,1-1-1 0 0,0 0 1 0 0,3 1-1 0 0,7-1 36 0 0,-4-2-81 0 0,0-1 1 0 0,0 1-1 0 0,-1-1 1 0 0,1 0 0 0 0,-1-1-1 0 0,0 0 1 0 0,0 0-1 0 0,0-1 1 0 0,0 0-1 0 0,-1 0 1 0 0,0 0 0 0 0,0-1-1 0 0,0 0 1 0 0,4-6-1 0 0,4-7-171 0 0,0 1 0 0 0,-2-2 0 0 0,18-36 0 0 0,-24 44 223 0 0,-1 0 0 0 0,-1-1-1 0 0,0 0 1 0 0,-1 0 0 0 0,0 0-1 0 0,-1-1 1 0 0,0-13 0 0 0,-1 18 70 0 0,-1 0 0 0 0,0 0 0 0 0,-1 0 1 0 0,0 0-1 0 0,-1 0 0 0 0,1 0 0 0 0,-2 0 0 0 0,1 1 1 0 0,-1-1-1 0 0,-1 1 0 0 0,-5-11 0 0 0,-1 7 224 0 0,10 12-293 0 0,0 1 0 0 0,0-1 0 0 0,0 0 1 0 0,-1 1-1 0 0,1-1 0 0 0,0 0 0 0 0,0 1 0 0 0,0-1 1 0 0,0 0-1 0 0,0 1 0 0 0,0-1 0 0 0,0 1 1 0 0,0-1-1 0 0,0 0 0 0 0,0 1 0 0 0,0-1 0 0 0,0 0 1 0 0,0 1-1 0 0,0-1 0 0 0,0 0 0 0 0,0 1 1 0 0,1 0-1 0 0,7 32 159 0 0,-2-17-178 0 0,38 141 16 0 0,-39-133-29 0 0,-1 0 0 0 0,-1 1 0 0 0,-1-1 0 0 0,-2 40 0 0 0,-13 61-917 0 0,-6 0 0 0 0,-39 136 1 0 0,55-247 1017 0 0,-2 0 1 0 0,0 0-1 0 0,0 0 1 0 0,-12 20 0 0 0,14-29 50 0 0,0 0 0 0 0,-1 0 1 0 0,0 0-1 0 0,1 0 1 0 0,-2-1-1 0 0,1 0 0 0 0,0 0 1 0 0,-1 0-1 0 0,0 0 1 0 0,0-1-1 0 0,0 0 0 0 0,0 0 1 0 0,-11 5-1 0 0,14-8-96 0 0,0 1-1 0 0,0-1 1 0 0,0 0-1 0 0,0 0 1 0 0,0 0 0 0 0,0 0-1 0 0,0 0 1 0 0,0 0-1 0 0,0 0 1 0 0,0-1-1 0 0,0 1 1 0 0,0-1-1 0 0,0 1 1 0 0,1-1-1 0 0,-1 0 1 0 0,-2-1-1 0 0,-30-20 242 0 0,26 16-295 0 0,3 2-11 0 0,0 0-1 0 0,0-1 1 0 0,1 1-1 0 0,0-1 1 0 0,0 0-1 0 0,0-1 1 0 0,-4-5 0 0 0,-19-43-353 0 0,21 40 327 0 0,1 0 1 0 0,0-1 0 0 0,1 1-1 0 0,1-1 1 0 0,0 0 0 0 0,1 0-1 0 0,0 0 1 0 0,2 0 0 0 0,1-28-1 0 0,1 36 53 0 0,-1 0-1 0 0,1 1 0 0 0,1-1 0 0 0,0 1 1 0 0,0-1-1 0 0,0 1 0 0 0,0 0 0 0 0,1 0 1 0 0,0 0-1 0 0,0 0 0 0 0,1 1 0 0 0,7-7 1 0 0,-3 3-4 0 0,0 1 1 0 0,1 0-1 0 0,0 0 1 0 0,1 1 0 0 0,0 0-1 0 0,12-5 1 0 0,84-33-939 0 0,-85 39 495 0 0</inkml:trace>
</inkml:ink>
</file>

<file path=ppt/ink/ink4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1:06.90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9416 3223 0 0,'0'0'11791'0'0,"7"-6"-9851"0"0,-3 4-1767 0 0,3-1 63 0 0,0-1-1 0 0,-1 0 1 0 0,1 0-1 0 0,-1-1 0 0 0,0 0 1 0 0,10-10-1 0 0,1-3 186 0 0,25-20-1 0 0,-27 25-247 0 0,19-17 190 0 0,61-56 540 0 0,-35 27-555 0 0,52-53-196 0 0,-19 12-94 0 0,100-119 32 0 0,8-22 323 0 0,78-105 214 0 0,-22-38-310 0 0,-163 243-200 0 0,69-113 169 0 0,-21 1-124 0 0,-54 94-100 0 0,170-319 402 0 0,-143 281-250 0 0,-22 40-100 0 0,3-11-114 0 0,27-49 0 0 0,28-46 0 0 0,2-3 0 0 0,-57 93 0 0 0,118-160 0 0 0,-123 204 0 0 0,104-140 0 0 0,-34 77 0 0 0,17 17 0 0 0,-51 59-117 0 0,67-53-134 0 0,-129 119 217 0 0,2 3 0 0 0,3 2 0 0 0,117-54 0 0 0,-43 37 34 0 0,220-62 0 0 0,-297 107 0 0 0,100-13 0 0 0,-120 26 0 0 0,1 1 0 0 0,-1 3 0 0 0,49 5 0 0 0,-60-1 0 0 0,0 2 0 0 0,-1 1 0 0 0,0 1 0 0 0,-1 2 0 0 0,0 2 0 0 0,0 1 0 0 0,37 21 0 0 0,-38-16 0 0 0,-2 1 0 0 0,-1 2 0 0 0,0 1 0 0 0,-2 2 0 0 0,40 42 0 0 0,2 16-31 0 0,95 146 0 0 0,-41-52 5 0 0,36 67 95 0 0,-18 12 40 0 0,-141-254-108 0 0,46 93 98 0 0,-4 1 1 0 0,49 158 0 0 0,20 212-62 0 0,-42-126 29 0 0,22-2 57 0 0,-56-231-64 0 0,55 110 0 0 0,-54-143-43 0 0,3-1 1 0 0,61 82 0 0 0,-59-101 57 0 0,2-1 0 0 0,2-3 0 0 0,74 62 0 0 0,-41-48 103 0 0,142 86 0 0 0,-130-97-78 0 0,2-4 0 0 0,1-5 0 0 0,130 42 0 0 0,-148-64-79 0 0,1-2 1 0 0,104 11-1 0 0,-74-20 11 0 0,128-5 0 0 0,-135-11 5 0 0,0-4 0 0 0,0-4 0 0 0,-2-5 0 0 0,0-4 0 0 0,-1-4 0 0 0,-2-4 0 0 0,166-80 0 0 0,-172 64 16 0 0,-3-2 1 0 0,-2-5-1 0 0,117-99 0 0 0,-133 93 314 0 0,113-130 0 0 0,34-91 182 0 0,-160 198-498 0 0,61-122 0 0 0,27-100 49 0 0,-60 123-78 0 0,179-359 9 0 0,14-31 2 0 0,-51 145-33 0 0,23 13 0 0 0,-25 43 0 0 0,-140 230 0 0 0,196-249 0 0 0,-242 346 0 0 0,271-339 0 0 0,-190 234 0 0 0,178-175 0 0 0,28-24 0 0 0,-257 277-16 0 0,79-64-1 0 0,86-51-132 0 0,-37 30 38 0 0,44-31-56 0 0,-171 140 49 0 0,120-63 0 0 0,-185 109 115 0 0,322-152-286 0 0,-259 127 245 0 0,0 2 0 0 0,1 4 0 0 0,76-13 0 0 0,-127 30 41 0 0,150-21-9 0 0,-134 21 13 0 0,0 2 0 0 0,0 1-1 0 0,40 5 1 0 0,-21 3-12 0 0,-1 3 1 0 0,61 21-1 0 0,92 47-21 0 0,-169-64 32 0 0,4 1 0 0 0,-1 1 0 0 0,49 32 0 0 0,88 78 16 0 0,150 140 307 0 0,-230-193-261 0 0,40 36 17 0 0,148 113-23 0 0,-202-164-48 0 0,-37-28-8 0 0,1-1 0 0 0,91 43 0 0 0,-19-18-17 0 0,90 39-56 0 0,-155-74 58 0 0,1-2-1 0 0,60 12 1 0 0,175 20-57 0 0,-203-41 36 0 0,122-3 0 0 0,-109-10 35 0 0,138-24-1 0 0,-169 15 6 0 0,-1-3-1 0 0,0-2 0 0 0,61-28 1 0 0,138-85 132 0 0,-11-24 21 0 0,-169 98-128 0 0,108-96 1 0 0,62-85 219 0 0,-213 198-316 0 0,-3-1 0 0 0,45-63 0 0 0,50-95-405 0 0,-17-11-779 0 0,-18-12-2798 0 0,-67 143 2106 0 0</inkml:trace>
</inkml:ink>
</file>

<file path=ppt/ink/ink4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1:10.7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607 1 3223 0 0,'-3'13'283'0'0,"0"9"180"0"0,-1-17-31 0 0,3-5 205 0 0,0 1-1 0 0,0-1 1 0 0,0 0 0 0 0,0 1-1 0 0,0-1 1 0 0,0 0 0 0 0,0 0 0 0 0,0 0-1 0 0,0 0 1 0 0,-7 0 5302 0 0,-6 0-3825 0 0,8-1-2006 0 0,0 1 1 0 0,-1-1 0 0 0,1 2 0 0 0,0-1 0 0 0,0 1 0 0 0,-1 0 0 0 0,1 0 0 0 0,0 0 0 0 0,0 1 0 0 0,0 0-1 0 0,1 0 1 0 0,-1 1 0 0 0,0 0 0 0 0,-9 6 0 0 0,7-4-79 0 0,0 2 1 0 0,0-1-1 0 0,0 1 0 0 0,0 0 1 0 0,1 1-1 0 0,1-1 0 0 0,-1 2 1 0 0,-6 11-1 0 0,-6 14 44 0 0,1 1 0 0 0,3 0 0 0 0,-16 50-1 0 0,-22 115-70 0 0,28-96 3 0 0,10-45-6 0 0,-3 13 0 0 0,-35 90 0 0 0,-61 96 298 0 0,98-223-92 0 0,12-26-119 0 0,2-6-6 0 0,0 0 0 0 0,1 0 1 0 0,0-1-1 0 0,0 1 0 0 0,0 0 0 0 0,0 0 0 0 0,-1 4 0 0 0,16-10 95 0 0,-4-2-164 0 0,0 0 0 0 0,-1 0 0 0 0,1-1 0 0 0,-1-1-1 0 0,11-9 1 0 0,2-2-3 0 0,336-216 121 0 0,-217 148-111 0 0,-18 8-65 0 0,277-163-337 0 0,-327 203 105 0 0,88-51-2469 0 0,-110 55-4236 0 0</inkml:trace>
</inkml:ink>
</file>

<file path=ppt/ink/ink4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1:11.36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0 362 3223 0 0,'74'-110'3643'0'0,"-42"58"-491"0"0,16-25-2576 0 0,-23 41-643 0 0,-16 24-267 0 0,1 1-1 0 0,0 0 1 0 0,19-14-1 0 0,-7 6-1009 0 0,-13 11-2022 0 0</inkml:trace>
</inkml:ink>
</file>

<file path=ppt/ink/ink4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1:11.9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0 303 4863 0 0,'0'0'223'0'0,"2"0"-16"0"0,5-1 147 0 0,1 0 0 0 0,-1 0 0 0 0,0-1 0 0 0,0 0 0 0 0,0 0 0 0 0,0-1 0 0 0,8-3 0 0 0,-6 2 606 0 0,1 1 0 0 0,0 0 0 0 0,1 1 0 0 0,-1 0 0 0 0,13-1 0 0 0,-3 1 632 0 0,0 0-817 0 0,2-1-322 0 0,29-7 1 0 0,51-15 192 0 0,-72 19-267 0 0,-19 5-186 0 0,0-1 0 0 0,11-5 0 0 0,25-10 401 0 0,198-80 1886 0 0,-171 55-1760 0 0,-28 13-198 0 0,-9 7 67 0 0,-30 19-578 0 0,-6 4-11 0 0,1 0 0 0 0,-1 0 0 0 0,0 0 0 0 0,0 0 0 0 0,1 0 0 0 0,-1 0 0 0 0,0 0 0 0 0,0 0 0 0 0,0 1 0 0 0,0-1 0 0 0,-1 0 0 0 0,1 1 0 0 0,0-1 0 0 0,0 1 0 0 0,-1-1 0 0 0,1 2 0 0 0,10 30 0 0 0,-10-29 0 0 0,7 26-44 0 0,2 32-1 0 0,2 7-10 0 0,38 229 8 0 0,-28-149 30 0 0,-13-90 180 0 0,-3 0-1 0 0,-2 0 1 0 0,-3 1 0 0 0,-7 63-1 0 0,-1-13-23 0 0,7-105-196 0 0,0 0 0 0 0,0 0 0 0 0,1 0 0 0 0,0 1 0 0 0,0-1 0 0 0,0 0 0 0 0,2 6 0 0 0,-2-9-126 0 0,0 0-1 0 0,-1-1 0 0 0,1 1 1 0 0,0-1-1 0 0,0 1 1 0 0,0 0-1 0 0,0-1 1 0 0,0 0-1 0 0,0 1 0 0 0,0-1 1 0 0,1 0-1 0 0,-1 1 1 0 0,0-1-1 0 0,1 0 1 0 0,-1 0-1 0 0,1 0 0 0 0,0 0 1 0 0,-1 0-1 0 0,1-1 1 0 0,-1 1-1 0 0,1 0 1 0 0,0-1-1 0 0,0 1 0 0 0,1-1 1 0 0,17 1-6988 0 0</inkml:trace>
</inkml:ink>
</file>

<file path=ppt/ink/ink4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17.4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51 1390 2303 0 0,'-3'-5'28'0'0,"0"1"0"0"0,0 0 0 0 0,0 0 0 0 0,-1 0-1 0 0,-3-3 1 0 0,6 7-28 0 0,1 0 1 0 0,-1 0-1 0 0,0 0 0 0 0,1 0 0 0 0,-1 0 1 0 0,1 0-1 0 0,-1 1 0 0 0,1-1 0 0 0,-1 0 1 0 0,1 0-1 0 0,-1 0 0 0 0,1 1 0 0 0,-1-1 1 0 0,1 0-1 0 0,0 1 0 0 0,-1-1 0 0 0,1 0 1 0 0,-1 1-1 0 0,1-1 0 0 0,0 1 0 0 0,-1-1 0 0 0,1 1 1 0 0,0-1-1 0 0,-1 0 0 0 0,1 1 0 0 0,0-1 1 0 0,0 1-1 0 0,0-1 0 0 0,-1 1 0 0 0,1 0 1 0 0,0-1-1 0 0,0 2 0 0 0,-9 25 2783 0 0,6-18 1535 0 0,0 2-1225 0 0,3-8-2772 0 0,0-1 1312 0 0,0-2-1621 0 0,1 0-1 0 0,-1 0 1 0 0,0 0-1 0 0,1 0 1 0 0,-1 0 0 0 0,0 0-1 0 0,0 0 1 0 0,1 0-1 0 0,-1 0 1 0 0,0 1 0 0 0,0-1-1 0 0,1 0 1 0 0,-1 0-1 0 0,0 0 1 0 0,0 0 0 0 0,1 0-1 0 0,-1 0 1 0 0,0 1 0 0 0,0-1-1 0 0,0 0 1 0 0,1 0-1 0 0,-1 0 1 0 0,0 0 0 0 0,0 1-1 0 0,0-1 1 0 0,1 1-1 0 0,-1-1-3 0 0,0 0-1 0 0,1 1 1 0 0,-1-1-1 0 0,0 1 1 0 0,1-1-1 0 0,-1 1 0 0 0,1-1 1 0 0,-1 0-1 0 0,1 1 1 0 0,-1-1-1 0 0,1 0 0 0 0,-1 0 1 0 0,1 1-1 0 0,-1-1 1 0 0,1 0-1 0 0,-1 0 1 0 0,1 0-1 0 0,0 0 0 0 0,-1 1 1 0 0,1-1-1 0 0,4 0 59 0 0,1 1 1 0 0,-1-1-1 0 0,0 0 0 0 0,0 0 0 0 0,0-1 1 0 0,0 0-1 0 0,0 1 0 0 0,0-2 0 0 0,0 1 0 0 0,0-1 1 0 0,0 1-1 0 0,0-1 0 0 0,-1 0 0 0 0,1-1 1 0 0,5-3-1 0 0,7-6 343 0 0,-1-1 1 0 0,24-23 0 0 0,-11 9 69 0 0,-17 15-314 0 0,0 0-1 0 0,-1-1 1 0 0,-1-1-1 0 0,0 0 0 0 0,0 0 1 0 0,12-26-1 0 0,-3-4 45 0 0,17-52-1 0 0,-21 50-192 0 0,-3-2 0 0 0,-2 1 0 0 0,-2-2 0 0 0,3-72 0 0 0,-12 28 210 0 0,-14-111 0 0 0,-2-82 610 0 0,18 273-808 0 0,-1 1 1 0 0,1-1-1 0 0,1 1 0 0 0,1 0 0 0 0,-1 0 0 0 0,9-21 0 0 0,-9 29-2 0 0,0 0 0 0 0,0 0-1 0 0,0 0 1 0 0,0 0-1 0 0,1 1 1 0 0,0-1-1 0 0,0 1 1 0 0,0 0-1 0 0,0 0 1 0 0,0 0-1 0 0,1 0 1 0 0,-1 0-1 0 0,1 1 1 0 0,0-1-1 0 0,-1 1 1 0 0,1 0-1 0 0,0 0 1 0 0,1 1-1 0 0,-1-1 1 0 0,0 1-1 0 0,0 0 1 0 0,7-1-1 0 0,0 0-11 0 0,0 1 1 0 0,0 0-1 0 0,0 1 0 0 0,1 0 1 0 0,-1 0-1 0 0,0 2 0 0 0,0-1 1 0 0,0 1-1 0 0,0 1 0 0 0,0 0 1 0 0,0 0-1 0 0,-1 1 0 0 0,1 1 1 0 0,-1 0-1 0 0,0 0 0 0 0,-1 1 1 0 0,1 0-1 0 0,10 9 0 0 0,-10-7-69 0 0,1 1 0 0 0,-2 0 0 0 0,1 0 0 0 0,-1 1 0 0 0,-1 1 0 0 0,0-1 0 0 0,0 1 0 0 0,-1 0 0 0 0,0 1 0 0 0,-1 0 0 0 0,0 0 0 0 0,-1 0 0 0 0,-1 1 0 0 0,0 0 0 0 0,4 23 0 0 0,-4-12-400 0 0,-2 1 0 0 0,0 0 1 0 0,-2 0-1 0 0,-1 0 0 0 0,-1 0 0 0 0,-5 28 0 0 0,2-4-1974 0 0,5-44 2042 0 0,-1 16-1949 0 0</inkml:trace>
</inkml:ink>
</file>

<file path=ppt/ink/ink4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17.8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30 2303 0 0,'0'0'102'0'0,"2"3"-1"0"0,3 8-80 0 0,4 1-21 0 0,-6-9 478 0 0,0 0 0 0 0,1 0-1 0 0,0 0 1 0 0,-1-1-1 0 0,1 0 1 0 0,0 0-1 0 0,0 0 1 0 0,1 0-1 0 0,-1 0 1 0 0,0-1 0 0 0,0 0-1 0 0,1 0 1 0 0,4 0-1 0 0,10 2 3757 0 0,33-2 0 0 0,-41-1-3868 0 0,55-3 1269 0 0,89-16 1 0 0,-88 9-1315 0 0,76-14-209 0 0,-26 1-3501 0 0,-101 20 1124 0 0,-1-2-3745 0 0</inkml:trace>
</inkml:ink>
</file>

<file path=ppt/ink/ink4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18.1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378 1 11143 0 0,'0'0'2099'0'0,"-8"4"1696"0"0,-13 7-1626 0 0,15-8-1829 0 0,0 0-1 0 0,0 0 0 0 0,0 1 0 0 0,1 0 1 0 0,-9 7-1 0 0,-23 22 356 0 0,27-25-664 0 0,0 1-1 0 0,1-1 0 0 0,0 2 1 0 0,0-1-1 0 0,-10 16 0 0 0,-10 26-4 0 0,-39 93 0 0 0,-8 61-74 0 0,69-183 48 0 0,1 0 0 0 0,1 0 0 0 0,1 1 0 0 0,0 0 0 0 0,2 0 0 0 0,1 26 0 0 0,1-44 11 0 0,0-1-1 0 0,1 1 1 0 0,-1-1-1 0 0,1 1 1 0 0,0-1-1 0 0,3 7 0 0 0,3 3 57 0 0,7-2 0 0 0,-9-10-81 0 0,0 1 0 0 0,0-1 1 0 0,1 0-1 0 0,-1 0 0 0 0,0-1 1 0 0,1 1-1 0 0,6 0 0 0 0,-11-2 1 0 0,0 0-1 0 0,1 0 0 0 0,-1 0 0 0 0,0 0 1 0 0,0 0-1 0 0,0 0 0 0 0,0-1 0 0 0,0 1 1 0 0,1 0-1 0 0,-1-1 0 0 0,0 1 0 0 0,0 0 0 0 0,0-1 1 0 0,0 0-1 0 0,1 0 0 0 0,3-2-25 0 0,12-4-244 0 0,0-2 1 0 0,-1-1-1 0 0,23-16 1 0 0,15-17-4343 0 0,-36 27 2426 0 0</inkml:trace>
</inkml:ink>
</file>

<file path=ppt/ink/ink4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18.5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2303 0 0,'3'1'7300'0'0,"20"8"-926"0"0,1-3-3436 0 0,-11-3-2519 0 0,-1-2 0 0 0,1 0 0 0 0,25-1 0 0 0,33 4 909 0 0,-51-4-1328 0 0,-14 0 0 0 0,0 1 0 0 0,19 9 0 0 0,-8-2 0 0 0,-12-4 13 0 0,0 0-1 0 0,0 0 1 0 0,0 0 0 0 0,0 0-1 0 0,0 1 1 0 0,-1 0 0 0 0,0 0-1 0 0,0 0 1 0 0,-1 1-1 0 0,1-1 1 0 0,-1 1 0 0 0,0 0-1 0 0,-1 0 1 0 0,1 0 0 0 0,-1 0-1 0 0,0 0 1 0 0,0 7-1 0 0,3 13 87 0 0,-2 0 0 0 0,1 49-1 0 0,-4-54-82 0 0,2 29 23 0 0,2 1 0 0 0,1-1 1 0 0,19 71-1 0 0,-21-111-9 0 0,1 0 0 0 0,0-1 0 0 0,1 0 0 0 0,0 1 0 0 0,1-1 0 0 0,0-1 0 0 0,7 9 0 0 0,-4-7-41 0 0,-7-9-8 0 0,0 0-1 0 0,1 0 1 0 0,-1 0-1 0 0,0 0 0 0 0,1 0 1 0 0,-1-1-1 0 0,0 1 1 0 0,1-1-1 0 0,-1 0 0 0 0,1 1 1 0 0,-1-1-1 0 0,1 0 1 0 0,-1 0-1 0 0,1-1 0 0 0,-1 1 1 0 0,4-1-1 0 0,-3 0-35 0 0,-1 1 0 0 0,0-1 0 0 0,0 0 0 0 0,0 0 0 0 0,0 1 0 0 0,0-1 0 0 0,0-1 0 0 0,0 1 0 0 0,0 0 0 0 0,-1 0 0 0 0,1-1 0 0 0,0 1 0 0 0,-1-1 0 0 0,3-1 0 0 0,0-1-73 0 0,0-1-324 0 0,1 0 1 0 0,0 0-1 0 0,-1-1 0 0 0,0 1 1 0 0,-1-1-1 0 0,1 0 0 0 0,3-9 1 0 0,4-11-1343 0 0</inkml:trace>
</inkml:ink>
</file>

<file path=ppt/ink/ink4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18.9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578 0 2759 0 0,'-5'8'194'0'0,"0"-1"-1"0"0,-1 0 1 0 0,-9 9-1 0 0,-2-1 5778 0 0,-22 15 0 0 0,-1 1 87 0 0,16-8-6878 0 0,-63 81 1865 0 0,33-37-508 0 0,-46 54 351 0 0,25-25-368 0 0,21-25-179 0 0,-1-1-321 0 0,54-68-117 0 0,11-13-1762 0 0,3-3-732 0 0,-1-1-1 0 0,16-26 0 0 0,-18 24 258 0 0</inkml:trace>
</inkml:ink>
</file>

<file path=ppt/ink/ink4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19.6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55 0 919 0 0,'2'1'67'0'0,"18"9"4522"0"0,37 19 5122 0 0,-23-7-7482 0 0,-21-11-1625 0 0,-1 1-1 0 0,0 1 0 0 0,-1 0 1 0 0,-1 0-1 0 0,11 19 0 0 0,-8-9-157 0 0,0 1 0 0 0,-2 0 0 0 0,13 44 0 0 0,-18-52-384 0 0,-2-1 0 0 0,0 1 0 0 0,0 0-1 0 0,-2 0 1 0 0,0 0 0 0 0,-1 1 0 0 0,0-1 0 0 0,-2 0 0 0 0,0 1-1 0 0,-3 17 1 0 0,-3 4-36 0 0,-18 59 0 0 0,19-81 42 0 0,0 0 0 0 0,-1-1 0 0 0,-1 0 0 0 0,0 0 0 0 0,-1-1 0 0 0,-13 17 0 0 0,15-21-25 0 0,-1-1-1 0 0,0 0 1 0 0,-1 0 0 0 0,0-1-1 0 0,0 1 1 0 0,-1-2 0 0 0,0 0-1 0 0,-21 12 1 0 0,22-15-255 0 0,0 1 0 0 0,0-2 0 0 0,0 1 0 0 0,-1-1 0 0 0,0-1 0 0 0,1 0 0 0 0,-11 1 0 0 0,18-3-113 0 0,-1-1-1 0 0,1 1 0 0 0,0-1 1 0 0,0 1-1 0 0,0-1 1 0 0,0 0-1 0 0,0 0 1 0 0,0 0-1 0 0,0 0 0 0 0,0-1 1 0 0,0 1-1 0 0,0-1 1 0 0,0 1-1 0 0,1-1 0 0 0,-3-2 1 0 0,-3-3-1986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0.7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52 132 2303 0 0,'0'0'4635'0'0,"-1"-1"-3887"0"0,1 0-713 0 0,0 1 0 0 0,-1-1 0 0 0,1 1 0 0 0,0-1 0 0 0,-1 1 0 0 0,1 0-1 0 0,0-1 1 0 0,-1 1 0 0 0,1 0 0 0 0,0-1 0 0 0,-1 1 0 0 0,1 0 0 0 0,0-1 0 0 0,-1 1 0 0 0,1 0 0 0 0,-1 0-1 0 0,1 0 1 0 0,-1-1 0 0 0,1 1 0 0 0,0 0 0 0 0,-1 0 0 0 0,1 0 0 0 0,-1 0 0 0 0,1 0 0 0 0,-1 0 0 0 0,1 0 0 0 0,-6 1 4487 0 0,6-3-4426 0 0,1 0 0 0 0,-1 0-1 0 0,0 0 1 0 0,1-1 0 0 0,-1 1 0 0 0,1 0-1 0 0,0 1 1 0 0,-1-1 0 0 0,1 0-1 0 0,0 0 1 0 0,0 0 0 0 0,0 0 0 0 0,1 1-1 0 0,0-3 1 0 0,24-20 510 0 0,-9 10-88 0 0,-8 6-246 0 0,1 0 0 0 0,0 1 0 0 0,21-11 0 0 0,-23 14-120 0 0,-5 2-114 0 0,-1 1 0 0 0,1 0-1 0 0,-1 0 1 0 0,1 0 0 0 0,-1 0 0 0 0,1 0-1 0 0,0 0 1 0 0,0 1 0 0 0,-1-1 0 0 0,1 1-1 0 0,0 0 1 0 0,0 0 0 0 0,0 0 0 0 0,0 0-1 0 0,-1 0 1 0 0,1 0 0 0 0,0 1 0 0 0,0 0-1 0 0,-1-1 1 0 0,5 3 0 0 0,-4-2-32 0 0,0 1 0 0 0,0 0 0 0 0,-1 0 1 0 0,1 0-1 0 0,-1 1 0 0 0,1-1 0 0 0,-1 0 0 0 0,0 1 1 0 0,0 0-1 0 0,0-1 0 0 0,0 1 0 0 0,0 0 0 0 0,-1 0 0 0 0,1 0 1 0 0,-1 0-1 0 0,0 0 0 0 0,2 5 0 0 0,-1 4-6 0 0,1 0 0 0 0,-1 1 0 0 0,-1-1 0 0 0,0 0 0 0 0,-2 19 0 0 0,-1-1 0 0 0,-8 33 0 0 0,6-45 25 0 0,-1 0 0 0 0,-1 0 0 0 0,-1-1 0 0 0,-1 1 0 0 0,0-2 0 0 0,-1 1 0 0 0,-22 30 0 0 0,25-40 133 0 0,-1 0 0 0 0,0 0 1 0 0,0-1-1 0 0,-1 0 0 0 0,0 0 0 0 0,0-1 0 0 0,0 0 0 0 0,-1 0 0 0 0,0-1 0 0 0,0 0 0 0 0,-16 5 1 0 0,24-9-112 0 0,-1 1 0 0 0,0 0 0 0 0,0-1 0 0 0,0 0 0 0 0,0 1 0 0 0,0-1 0 0 0,0 0 1 0 0,0 0-1 0 0,0 0 0 0 0,0 0 0 0 0,0-1 0 0 0,0 1 0 0 0,0 0 0 0 0,0-1 1 0 0,0 1-1 0 0,0-1 0 0 0,0 0 0 0 0,0 0 0 0 0,1 0 0 0 0,-1 0 0 0 0,0 0 0 0 0,0 0 1 0 0,1 0-1 0 0,-1 0 0 0 0,1-1 0 0 0,-1 1 0 0 0,1-1 0 0 0,0 1 0 0 0,0-1 0 0 0,-1 1 1 0 0,1-1-1 0 0,0 0 0 0 0,0 0 0 0 0,0 1 0 0 0,1-1 0 0 0,-1 0 0 0 0,0 0 1 0 0,1 0-1 0 0,-1 0 0 0 0,1-2 0 0 0,-1 0-50 0 0,0 0 0 0 0,1 0 0 0 0,0-1 1 0 0,0 1-1 0 0,0 0 0 0 0,0 0 0 0 0,0 0 0 0 0,1 0 1 0 0,0 0-1 0 0,0 0 0 0 0,0 0 0 0 0,0 0 0 0 0,1 0 0 0 0,0 0 1 0 0,-1 1-1 0 0,1-1 0 0 0,1 1 0 0 0,-1-1 0 0 0,4-3 0 0 0,4 0-22 0 0,-6 5 2 0 0,-1 1 0 0 0,2-1-1 0 0,-1 1 1 0 0,0 0 0 0 0,0 1 0 0 0,0-1-1 0 0,0 1 1 0 0,0 0 0 0 0,1 0 0 0 0,-1 0-1 0 0,0 0 1 0 0,0 1 0 0 0,8 1 0 0 0,3 3-28 0 0,0 0 1 0 0,21 11-1 0 0,7 2 2 0 0,6 0-136 0 0,38 11-236 0 0,-72-25-346 0 0,-1-1 0 0 0,1-1-1 0 0,-1 0 1 0 0,17 0 0 0 0,-17-3-3489 0 0,0-5-1180 0 0</inkml:trace>
</inkml:ink>
</file>

<file path=ppt/ink/ink4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20.0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20 6911 0 0,'0'0'528'0'0,"1"3"-341"0"0,-1-1-119 0 0,7 28 933 0 0,1-7 9143 0 0,4-19-8028 0 0,-4-1-1927 0 0,0 0 0 0 0,0 0 0 0 0,1-1 0 0 0,-1 0 0 0 0,1 0 0 0 0,0-1 0 0 0,-1 0 0 0 0,1 0 0 0 0,0-1 0 0 0,0-1 0 0 0,14-1 0 0 0,64-17-210 0 0,97-36 1 0 0,-169 51-2539 0 0,28-15 1 0 0</inkml:trace>
</inkml:ink>
</file>

<file path=ppt/ink/ink4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20.3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 29 2303 0 0,'-4'14'221'0'0,"-1"1"0"0"0,0-2 0 0 0,-18 38 20475 0 0,27-51-20155 0 0,8 2-456 0 0,0-1-1 0 0,0-1 1 0 0,1 0 0 0 0,-1-1-1 0 0,0 0 1 0 0,22-5-1 0 0,75-26 72 0 0,-75 21 33 0 0,30-10-167 0 0,52-15-845 0 0,-39 20-2598 0 0,-75 16 2457 0 0,6 0-2745 0 0,-4 0 317 0 0</inkml:trace>
</inkml:ink>
</file>

<file path=ppt/ink/ink4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20.9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25 450 2759 0 0,'1'6'25'0'0,"-1"1"0"0"0,-1-1 0 0 0,1 1-1 0 0,-1 0 1 0 0,0-1 0 0 0,0 1 0 0 0,-1-1-1 0 0,0 0 1 0 0,0 1 0 0 0,-4 5-1 0 0,-1 12 2134 0 0,4 15 6073 0 0,6 1 50 0 0,0-15-6035 0 0,13 85-2228 0 0,31 118 0 0 0,-36-202-117 0 0,-10-24 606 0 0,1-2-494 0 0,-1 0 1 0 0,0-1-1 0 0,0 1 1 0 0,0-1-1 0 0,0 1 0 0 0,1-1 1 0 0,-1 0-1 0 0,0 1 0 0 0,0-1 1 0 0,0 0-1 0 0,0 0 1 0 0,-1 0-1 0 0,1 0 0 0 0,0 0 1 0 0,0 0-1 0 0,0 0 0 0 0,0-1 1 0 0,11-21 137 0 0,-8 7-112 0 0,0 0-1 0 0,-2-1 1 0 0,0 0-1 0 0,-1 1 1 0 0,-1-20-1 0 0,2-23-105 0 0,5-60-57 0 0,-4 46-8 0 0,15-90 0 0 0,-1 36 92 0 0,0-5-38 0 0,-12 110 68 0 0,0 0-1 0 0,1 0 1 0 0,17-38-1 0 0,-5 30 11 0 0,-9 18 0 0 0,5 3 0 0 0,-7 6 46 0 0,0 1 0 0 0,0-1 1 0 0,0 1-1 0 0,0 0 0 0 0,0 1 0 0 0,1 0 0 0 0,-1 0 0 0 0,0 0 0 0 0,13 2 1 0 0,5 1 343 0 0,38 8 1 0 0,-6 0-139 0 0,90 5 10 0 0,-112-14-242 0 0,0-1 0 0 0,43-5-1 0 0,42-16-846 0 0,-106 19 131 0 0,-12 2 222 0 0,8 0-300 0 0</inkml:trace>
</inkml:ink>
</file>

<file path=ppt/ink/ink4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21.4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2 109 2759 0 0,'-1'16'14176'0'0,"12"-20"-13872"0"0,-4 0-113 0 0,-1 0 1 0 0,1 0-1 0 0,-1 0 0 0 0,0-1 0 0 0,0 0 0 0 0,0 0 0 0 0,-1 0 1 0 0,0-1-1 0 0,8-11 0 0 0,-7 10-79 0 0,-1 1-19 0 0,-1 0 60 0 0,1 0 1 0 0,0 0 0 0 0,1 0-1 0 0,-1 1 1 0 0,1-1 0 0 0,12-6-1 0 0,-17 11 63 0 0,2 1-112 0 0,23 4 208 0 0,-23-3-208 0 0,-1 1 0 0 0,4 3-3 0 0,0 0 0 0 0,-1 1 0 0 0,0 0 0 0 0,0 0 0 0 0,0 1 0 0 0,-1-1 0 0 0,0 1 0 0 0,5 12 0 0 0,24 64 1055 0 0,-31-76-1066 0 0,31 105 660 0 0,4 12-463 0 0,-29-103-300 0 0,1-1 0 0 0,0 0 0 0 0,24 36 0 0 0,-24-43 59 0 0,1 0 0 0 0,0-1-1 0 0,18 17 1 0 0,-23-24-32 0 0,0-1 0 0 0,0-1-1 0 0,0 1 1 0 0,1-1 0 0 0,-1 0 0 0 0,1 0-1 0 0,0 0 1 0 0,0-1 0 0 0,0 0 0 0 0,0 0-1 0 0,12 2 1 0 0,-4-4-14 0 0,-9 0-10 0 0,0 0 0 0 0,0-1 0 0 0,-1 1-1 0 0,1-1 1 0 0,8-3 0 0 0,-5 2-57 0 0,-4 1-94 0 0,-1-1-1 0 0,1 0 1 0 0,0 0-1 0 0,-1 0 1 0 0,0 0-1 0 0,1 0 1 0 0,-1-1-1 0 0,0 0 1 0 0,4-3-1 0 0,-5 3-329 0 0,0 0-1 0 0,0 1 1 0 0,-1-1-1 0 0,1 0 0 0 0,-1 0 1 0 0,1 0-1 0 0,-1 0 0 0 0,0 0 1 0 0,0 0-1 0 0,1-7 1 0 0,0-3-1551 0 0</inkml:trace>
</inkml:ink>
</file>

<file path=ppt/ink/ink4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21.8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649 0 3223 0 0,'-1'3'240'0'0,"-1"3"-110"0"0,0 0-1 0 0,-1 0 1 0 0,0-1-1 0 0,-3 7 1 0 0,-19 20 4576 0 0,-37 27 7811 0 0,30-32-9270 0 0,4 1-4740 0 0,-176 218 2972 0 0,42-43-3 0 0,120-150-1410 0 0,-21 30-393 0 0,50-68-1528 0 0,57-79-2093 0 0,-21 31 2096 0 0,3-5-4 0 0</inkml:trace>
</inkml:ink>
</file>

<file path=ppt/ink/ink4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29.7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147 1 2759 0 0,'2'2'207'0'0,"12"26"46"0"0,-7-19 3029 0 0,-1 1 0 0 0,13 11 1 0 0,-8-8-1533 0 0,0 0 0 0 0,-1 0 0 0 0,14 25-1 0 0,-17-26-1456 0 0,-1 1-1 0 0,0 0 0 0 0,-1 1 0 0 0,0-1 0 0 0,-2 1 1 0 0,1 0-1 0 0,-1 0 0 0 0,-1 0 0 0 0,-1 1 1 0 0,0-1-1 0 0,-1 0 0 0 0,0 1 0 0 0,-3 19 0 0 0,0-18-173 0 0,-1 0-1 0 0,0-1 0 0 0,-1 0 1 0 0,-1 0-1 0 0,0 0 0 0 0,-1 0 1 0 0,-12 18-1 0 0,-6 7 105 0 0,-46 56 1 0 0,65-89-210 0 0,-6 7 10 0 0,-25 23-1 0 0,34-34-72 0 0,0 0 0 0 0,-1-1-1 0 0,1 1 1 0 0,-1-1 0 0 0,1 0-1 0 0,-1 0 1 0 0,0 0 0 0 0,0 0-1 0 0,0-1 1 0 0,0 1 0 0 0,0-1-1 0 0,-1 0 1 0 0,-7 0-1 0 0,11-1-10 0 0,0 0-1 0 0,0 0 0 0 0,0 0 0 0 0,0-1 1 0 0,0 1-1 0 0,-1-1 0 0 0,1 1 0 0 0,0-1 1 0 0,0 1-1 0 0,0-1 0 0 0,0 1 0 0 0,0-1 1 0 0,0 0-1 0 0,1 0 0 0 0,-1 1 0 0 0,0-1 1 0 0,0 0-1 0 0,0 0 0 0 0,1 0 0 0 0,-1 0 1 0 0,0 0-1 0 0,1 0 0 0 0,-1 0 0 0 0,1 0 1 0 0,-1 0-1 0 0,1 0 0 0 0,0 0 0 0 0,0 0 1 0 0,-1-1-1 0 0,1 1 0 0 0,0 0 0 0 0,0 0 0 0 0,0-2 1 0 0,-1-6-562 0 0,1 0 0 0 0,0 0 0 0 0,2-12 0 0 0,-1 15 269 0 0,4-24-1569 0 0,1 0 0 0 0,1 0 0 0 0,13-28 0 0 0,-16 46 1337 0 0,15-41-4053 0 0</inkml:trace>
</inkml:ink>
</file>

<file path=ppt/ink/ink4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0.1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 62 17879 0 0,'-1'1'820'0'0,"-25"20"459"0"0,19-17 1781 0 0,10-9-2872 0 0,14-12-1311 0 0,-12 15 1003 0 0,-2 0 91 0 0,-1 1-1 0 0,0-1 0 0 0,0 1 0 0 0,0-1 0 0 0,0 0 0 0 0,0 0 1 0 0,0 0-1 0 0,-1 0 0 0 0,1 0 0 0 0,1-3 0 0 0,4-4 3755 0 0,-9 8-2968 0 0,1 1-716 0 0,1-1 1 0 0,0 1-1 0 0,-1 0 0 0 0,1-1 0 0 0,0 1 0 0 0,-1 0 0 0 0,1 0 0 0 0,-1 0 1 0 0,1-1-1 0 0,0 1 0 0 0,-1 0 0 0 0,1 0 0 0 0,-1 0 0 0 0,1 0 0 0 0,-1 0 1 0 0,1-1-1 0 0,-1 1 0 0 0,0 0 0 0 0,-5 1 78 0 0,-1 0 0 0 0,0 1 1 0 0,0 0-1 0 0,1 0 0 0 0,-1 0 0 0 0,1 0 0 0 0,0 1 1 0 0,-1 0-1 0 0,-7 6 0 0 0,13-8-183 0 0,5-14-4923 0 0,5-5 3185 0 0,2-5-49 0 0</inkml:trace>
</inkml:ink>
</file>

<file path=ppt/ink/ink4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0.7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1187 1839 0 0,'0'0'83'0'0,"1"2"-6"0"0,29 30 3171 0 0,-30-32-3148 0 0,1 0 1 0 0,-1 0-1 0 0,0 0 0 0 0,0 0 0 0 0,1 0 0 0 0,-1 0 0 0 0,0 0 0 0 0,0 0 0 0 0,0 0 0 0 0,1 0 0 0 0,-1 0 0 0 0,0 0 0 0 0,0 0 0 0 0,1 0 0 0 0,-1 1 0 0 0,0-1 0 0 0,0 0 1 0 0,0 0-1 0 0,1 0 0 0 0,-1 0 0 0 0,0 0 0 0 0,0 1 0 0 0,0-1 0 0 0,0 0 0 0 0,0 0 0 0 0,1 1 0 0 0,-1-1 22 0 0,0 1 0 0 0,1-1 0 0 0,-1 1 0 0 0,0-1 0 0 0,1 0 0 0 0,-1 1 0 0 0,1-1 0 0 0,-1 1 0 0 0,0-1 0 0 0,1 0-1 0 0,-1 0 1 0 0,1 1 0 0 0,-1-1 0 0 0,1 0 0 0 0,-1 0 0 0 0,1 0 0 0 0,-1 1 0 0 0,2-1 0 0 0,1 1 324 0 0,1-1-1 0 0,0 1 1 0 0,-1-1 0 0 0,1 0-1 0 0,0 0 1 0 0,-1 0-1 0 0,1-1 1 0 0,0 1 0 0 0,0-1-1 0 0,-1 0 1 0 0,1 0 0 0 0,-1 0-1 0 0,1 0 1 0 0,-1-1 0 0 0,0 1-1 0 0,1-1 1 0 0,-1 0-1 0 0,5-4 1 0 0,-1 1-198 0 0,-1-1 0 0 0,0 0 0 0 0,0 0 0 0 0,-1 0 1 0 0,0-1-1 0 0,0 1 0 0 0,6-13 0 0 0,-4 9-169 0 0,-1-1 0 0 0,-1 0 0 0 0,0 0 0 0 0,-1 0 0 0 0,0-1 0 0 0,0 1 0 0 0,-2-1 0 0 0,1 0 0 0 0,1-22 1 0 0,-4 6-64 0 0,-1 0 0 0 0,-1 0 0 0 0,-11-47 0 0 0,-28-79 56 0 0,3 18 551 0 0,35 120-480 0 0,0 0-1 0 0,1 0 1 0 0,0 0-1 0 0,2-1 1 0 0,-1 1-1 0 0,4-18 1 0 0,-2 22-58 0 0,1 1 0 0 0,1-1 0 0 0,0 1 0 0 0,1 0 0 0 0,0 0-1 0 0,1 1 1 0 0,0-1 0 0 0,0 1 0 0 0,10-14 0 0 0,3 1-19 0 0,1 1 0 0 0,0 0 0 0 0,2 2 0 0 0,0 0 0 0 0,32-22 0 0 0,-21 22-66 0 0,0 1 0 0 0,59-24 0 0 0,-2 11-37 0 0,-4 2 2 0 0,-76 26-39 0 0,1 0 0 0 0,0 1 0 0 0,-1 0 0 0 0,1 1 0 0 0,0 0 0 0 0,20-1-1 0 0,-28 3-671 0 0,-1 2-234 0 0,3 5 80 0 0,-13 12-11739 0 0</inkml:trace>
</inkml:ink>
</file>

<file path=ppt/ink/ink4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1.0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2 165 19951 0 0,'-1'2'918'0'0,"1"-1"-836"0"0,0-1 0 0 0,0 1 0 0 0,0-1 0 0 0,-1 1 0 0 0,1-1 0 0 0,0 0 0 0 0,0 1 0 0 0,0-1 0 0 0,0 1 0 0 0,0-1 0 0 0,0 1 0 0 0,0-1 0 0 0,0 0 0 0 0,0 1 0 0 0,0-1 0 0 0,1 1 0 0 0,-1-1 0 0 0,0 1 0 0 0,0-1 0 0 0,0 0 0 0 0,0 1 0 0 0,1-1 0 0 0,-1 1 0 0 0,0-1 0 0 0,14 4 887 0 0,10-2-690 0 0,0-1-1 0 0,1-1 0 0 0,-1-1 0 0 0,41-7 0 0 0,46-8 203 0 0,-12 2-447 0 0,116-9-1228 0 0,-97 14 394 0 0,-34-6 314 0 0,-33 4 147 0 0,-45 10 187 0 0,-1-1 0 0 0,0 0 0 0 0,0 0 0 0 0,0 0 0 0 0,0 0 0 0 0,-1-1 0 0 0,1 1 0 0 0,-1-1 0 0 0,8-7 0 0 0,-1 1-1961 0 0,-2-1 0 0 0,15-17-1 0 0,-15 15-3642 0 0</inkml:trace>
</inkml:ink>
</file>

<file path=ppt/ink/ink4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1.4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252 1 12207 0 0,'0'0'1106'0'0,"2"0"-913"0"0,9 1 32 0 0,21-1 7994 0 0,-33 7-7998 0 0,0-1 1 0 0,-1 1-1 0 0,0-1 0 0 0,0 0 1 0 0,0 0-1 0 0,-1 0 0 0 0,0 0 1 0 0,0 0-1 0 0,-7 9 0 0 0,2-2 55 0 0,-73 109 161 0 0,23-36-282 0 0,52-76-155 0 0,-18 27-38 0 0,1 1 0 0 0,-18 43 0 0 0,36-68 28 0 0,0-1 0 0 0,1 1 0 0 0,1 0-1 0 0,-1 0 1 0 0,2 1 0 0 0,0-1-1 0 0,1 0 1 0 0,0 1 0 0 0,1-1-1 0 0,1 1 1 0 0,2 16 0 0 0,-2-26 5 0 0,0 1-1 0 0,0-1 1 0 0,0 0 0 0 0,1 0 0 0 0,0 1 0 0 0,0-1-1 0 0,0 0 1 0 0,0 0 0 0 0,0-1 0 0 0,1 1 0 0 0,0 0-1 0 0,0-1 1 0 0,4 4 0 0 0,-2-3 9 0 0,0 0-1 0 0,1 0 1 0 0,-1 0-1 0 0,1-1 1 0 0,0 0-1 0 0,0 0 1 0 0,1 0-1 0 0,6 1 1 0 0,3 0 24 0 0,0 0 1 0 0,0-2 0 0 0,0 0 0 0 0,0 0-1 0 0,1-2 1 0 0,24-2 0 0 0,12-5-21 0 0,72-19 1 0 0,-111 22-171 0 0,1 0 0 0 0,-1-1-1 0 0,20-9 1 0 0,-28 11-227 0 0,0-1 0 0 0,0 0-1 0 0,0 0 1 0 0,0 0 0 0 0,-1 0 0 0 0,0-1 0 0 0,0 0-1 0 0,0 0 1 0 0,6-8 0 0 0,-9 10-26 0 0,4-7-2538 0 0,-4-2 618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1.3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60 4663 0 0,'0'0'210'0'0,"3"-1"-6"0"0,77-24 3710 0 0,-32 10-1345 0 0,-38 12-2399 0 0,-1-1 0 0 0,0 1 0 0 0,1 1 0 0 0,0 0 0 0 0,0 0 0 0 0,0 1 0 0 0,-1 0 0 0 0,1 1 1 0 0,14 1-1 0 0,-18-1-311 0 0,-1 2 0 0 0,1-1 0 0 0,-1 1 1 0 0,1 0-1 0 0,7 4 0 0 0,-1-1-870 0 0</inkml:trace>
</inkml:ink>
</file>

<file path=ppt/ink/ink4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1.7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3223 0 0,'3'0'12180'0'0,"-1"0"-11685"0"0,0 0 0 0 0,0 0 1 0 0,0 1-1 0 0,0-1 0 0 0,0 0 0 0 0,0 1 0 0 0,0 0 0 0 0,0-1 0 0 0,0 1 0 0 0,-1 0 0 0 0,1 0 1 0 0,2 2-1 0 0,-1-1-115 0 0,0 1 1 0 0,0 0 0 0 0,0-1-1 0 0,0 1 1 0 0,4 7 0 0 0,1 3-420 0 0,-1 0 1 0 0,9 23 0 0 0,-8-17 792 0 0,34 91-421 0 0,1-1-86 0 0,-29-75-335 0 0,-2-5-376 0 0,29 48 0 0 0,-36-69 398 0 0,0-1 0 0 0,0 0 0 0 0,1 0-1 0 0,0 0 1 0 0,0-1 0 0 0,1 0 0 0 0,-1 0-1 0 0,1-1 1 0 0,1 1 0 0 0,-1-2 0 0 0,9 5-1 0 0,-13-8-79 0 0,0 1-1 0 0,0-1 0 0 0,0-1 1 0 0,0 1-1 0 0,0 0 0 0 0,0-1 1 0 0,1 1-1 0 0,-1-1 0 0 0,0 0 0 0 0,0 0 1 0 0,1-1-1 0 0,-1 1 0 0 0,5-2 1 0 0,-6 2-109 0 0,0-1 0 0 0,-1 1 0 0 0,1-1 0 0 0,-1 0 0 0 0,1 1 0 0 0,-1-1 0 0 0,1 0 1 0 0,-1 0-1 0 0,1 0 0 0 0,-1 0 0 0 0,0-1 0 0 0,1 1 0 0 0,-1 0 0 0 0,0 0 0 0 0,0-1 1 0 0,0 1-1 0 0,0-1 0 0 0,0 1 0 0 0,0-1 0 0 0,-1 1 0 0 0,1-1 0 0 0,0 0 0 0 0,-1 1 0 0 0,1-1 1 0 0,-1 0-1 0 0,0 1 0 0 0,1-4 0 0 0,-2-9-5240 0 0</inkml:trace>
</inkml:ink>
</file>

<file path=ppt/ink/ink4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2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396 1 5983 0 0,'0'0'542'0'0,"-1"2"-446"0"0,-4 16 4373 0 0,0-1 1 0 0,-14 28 0 0 0,5-18-2581 0 0,-29 40-1 0 0,18-29-1880 0 0,-56 93 280 0 0,-43 63 144 0 0,49-77-724 0 0,73-115 281 0 0,0 1-205 0 0,4-5-853 0 0,-1 1 989 0 0,-1 0-1 0 0,1 0 1 0 0,0 0-1 0 0,0 0 1 0 0,0 0-1 0 0,0 1 0 0 0,0-1 1 0 0,2-1-1 0 0,4-3-111 0 0,5-7-650 0 0,-1 0 0 0 0,12-17 1 0 0,3-7-1321 0 0</inkml:trace>
</inkml:ink>
</file>

<file path=ppt/ink/ink4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2.4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19519 0 0,'11'19'707'0'0,"1"-1"0"0"0,18 24-1 0 0,70 86 951 0 0,-78-101-1204 0 0,35 54-1 0 0,-49-67-436 0 0,0 1 1 0 0,-1-1-1 0 0,0 2 1 0 0,-1-1-1 0 0,-1 1 1 0 0,4 18-1 0 0,-3 6-31 0 0,-1-1 0 0 0,-1 49 0 0 0,-4-61-33 0 0,-2-1 0 0 0,0 0-1 0 0,-2-1 1 0 0,-10 38 0 0 0,8-42 202 0 0,-13 35 415 0 0,17-50-408 0 0,-1 0 0 0 0,0 0 0 0 0,0 0-1 0 0,-1-1 1 0 0,0 0 0 0 0,-8 10 0 0 0,10-14-106 0 0,2-4-625 0 0,-1-1 419 0 0,1 0 0 0 0,0 0 0 0 0,0 0 0 0 0,0 0 0 0 0,0 1 0 0 0,1-1 0 0 0,-1 0 0 0 0,3-6 0 0 0,14-35-1831 0 0,-10 29 784 0 0,5-15-460 0 0</inkml:trace>
</inkml:ink>
</file>

<file path=ppt/ink/ink4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2.8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 1 15143 0 0,'-2'2'170'0'0,"-1"-1"-1"0"0,1 1 0 0 0,0 1 1 0 0,0-1-1 0 0,0 0 0 0 0,0 0 1 0 0,0 1-1 0 0,1-1 0 0 0,-3 4 1 0 0,-11 18 3808 0 0,18-22-2683 0 0,6 3-1065 0 0,-1 0 1 0 0,1 0-1 0 0,0-1 1 0 0,0-1-1 0 0,1 1 1 0 0,-1-1-1 0 0,1-1 1 0 0,-1 0-1 0 0,17 2 1 0 0,9-2 516 0 0,49-3 1 0 0,-23-1 110 0 0,-21 0-746 0 0,1-2 0 0 0,65-14 0 0 0,-91 15-198 0 0,50-8-1341 0 0,-56 4-270 0 0</inkml:trace>
  <inkml:trace contextRef="#ctx0" brushRef="#br0" timeOffset="1">186 163 2303 0 0,'-18'22'316'0'0,"2"-1"0"0"0,-25 51 9824 0 0,42-62-3718 0 0,0-7-5741 0 0,0-1-1 0 0,0 0 1 0 0,0 0 0 0 0,0 0-1 0 0,1 0 1 0 0,-1-1 0 0 0,3 4-1 0 0,1 0-492 0 0,0-1 0 0 0,1 1 0 0 0,-1-1 0 0 0,8 4 0 0 0,-5-4-97 0 0,0 0 0 0 0,1-1 0 0 0,-1 1-1 0 0,1-2 1 0 0,0 1 0 0 0,0-1 0 0 0,0-1 0 0 0,0 1 0 0 0,11-1 0 0 0,9-1 61 0 0,45-7 0 0 0,-71 7-165 0 0,9-2-120 0 0,-1 0 0 0 0,1-1 1 0 0,-1-1-1 0 0,0 0 1 0 0,20-9-1 0 0,49-34-5155 0 0,-66 37 3257 0 0</inkml:trace>
</inkml:ink>
</file>

<file path=ppt/ink/ink4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7.3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167 55 2303 0 0,'0'0'1499'0'0,"1"2"-54"0"0,0-1-1230 0 0,-1-1 0 0 0,0 1-1 0 0,0 0 1 0 0,1-1 0 0 0,-1 1 0 0 0,1-1-1 0 0,-1 1 1 0 0,0-1 0 0 0,1 1-1 0 0,-1-1 1 0 0,1 1 0 0 0,-1-1-1 0 0,1 0 1 0 0,-1 1 0 0 0,1-1-1 0 0,0 0 1 0 0,-1 1 0 0 0,1-1-1 0 0,-1 0 1 0 0,1 0 0 0 0,0 1 0 0 0,-1-1-1 0 0,1 0 1 0 0,0 0 0 0 0,-1 0-1 0 0,2 0 1 0 0,15-1 2339 0 0,-1-2-3585 0 0,-5 0 929 0 0,0 0 0 0 0,18-8-1 0 0,-3 1-22 0 0,1 0 43 0 0,-16 5 63 0 0,1 1 1 0 0,0 0 0 0 0,0 0-1 0 0,0 2 1 0 0,0-1-1 0 0,0 2 1 0 0,0-1 0 0 0,14 2-1 0 0,-12 0-1 0 0,-10 0 18 0 0,0 0 0 0 0,-1 0 0 0 0,1 0 0 0 0,0 1 0 0 0,-1-1 0 0 0,1 1 1 0 0,0 0-1 0 0,-1 0 0 0 0,1 0 0 0 0,-1 1 0 0 0,1-1 0 0 0,-1 1 1 0 0,6 4-1 0 0,-8-6 25 0 0,0 1 0 0 0,0 0 1 0 0,0 0-1 0 0,-1 0 0 0 0,1 0 1 0 0,0 0-1 0 0,-1 0 0 0 0,1 0 1 0 0,-1 0-1 0 0,1 0 0 0 0,-1 0 1 0 0,1 1-1 0 0,-1-1 1 0 0,0 0-1 0 0,1 0 0 0 0,-1 0 1 0 0,0 3-1 0 0,-1 17 345 0 0,0-19-294 0 0,1 0-44 0 0,0-1-1 0 0,0 0 0 0 0,-1 0 1 0 0,1 0-1 0 0,0 0 0 0 0,-1 0 0 0 0,1 0 1 0 0,-1 0-1 0 0,1 0 0 0 0,-1 0 1 0 0,1 0-1 0 0,-1-1 0 0 0,0 1 1 0 0,-1 1-1 0 0,-1 3 71 0 0,-2 3 134 0 0,-1 1 1 0 0,1-1-1 0 0,-2-1 0 0 0,1 1 0 0 0,-1-1 0 0 0,0 0 0 0 0,0 0 0 0 0,-1-1 0 0 0,-15 10 1 0 0,-25 8 1376 0 0,-90 31 0 0 0,47-25-907 0 0,81-27-716 0 0,6-2-27 0 0,-2 1-1007 0 0,8-2-278 0 0,7 1 1356 0 0,41 5-502 0 0,-29-4 386 0 0,27 5 1 0 0,61 14 29 0 0,-100-18 54 0 0,24 5 103 0 0,33 13 0 0 0,-36-5-13 0 0,-30-15-83 0 0,0-1 1 0 0,1 1-1 0 0,-1-1 0 0 0,0 1 0 0 0,1-1 0 0 0,-1 1 1 0 0,0 0-1 0 0,0-1 0 0 0,1 1 0 0 0,-1-1 0 0 0,0 1 1 0 0,0 0-1 0 0,0-1 0 0 0,0 1 0 0 0,0-1 0 0 0,0 1 1 0 0,0 0-1 0 0,0-1 0 0 0,0 2 0 0 0,0-1 8 0 0,0 1 0 0 0,0-1-1 0 0,0 1 1 0 0,-1-1 0 0 0,1 1 0 0 0,0-1-1 0 0,-1 1 1 0 0,1-1 0 0 0,-1 0-1 0 0,1 1 1 0 0,-1-1 0 0 0,0 0-1 0 0,1 1 1 0 0,-1-1 0 0 0,0 0 0 0 0,-2 2-1 0 0,-18 17 240 0 0,15-15-166 0 0,-3 2 102 0 0,0 0 0 0 0,0-1 0 0 0,-1 0 0 0 0,0-1 0 0 0,-15 6 0 0 0,-58 17 1005 0 0,57-20-866 0 0,-105 25 683 0 0,112-30-1184 0 0,0 0 0 0 0,-1-1 0 0 0,1-2 0 0 0,-35-2 0 0 0,24-6-2973 0 0</inkml:trace>
</inkml:ink>
</file>

<file path=ppt/ink/ink4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7.7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4 189 2303 0 0,'-1'3'167'0'0,"-1"8"2818"0"0,3-5 1837 0 0,3 2-2833 0 0,1-5 1122 0 0,9 1-2615 0 0,0-1 0 0 0,0-1 0 0 0,1-1 0 0 0,-1 0 1 0 0,20-1-1 0 0,-3 0-177 0 0,6 0-76 0 0,0-1 1 0 0,0-3 0 0 0,58-11-1 0 0,291-61 1085 0 0,141-28-1624 0 0,-244 77-2428 0 0,-234 24 1832 0 0,-33 3-383 0 0,-1 0 0 0 0,0 1 0 0 0,0 0 0 0 0,20 5-1 0 0,-22-2-772 0 0</inkml:trace>
</inkml:ink>
</file>

<file path=ppt/ink/ink4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8.3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94 199 9183 0 0,'-3'2'62'0'0,"-1"0"0"0"0,1 0 0 0 0,0 0 0 0 0,0-1 0 0 0,-1 1 0 0 0,1-1 0 0 0,-1 0 0 0 0,1 0 0 0 0,-1 0 0 0 0,0 0 0 0 0,1-1 0 0 0,-1 1 0 0 0,0-1 0 0 0,1 0 0 0 0,-7-1 0 0 0,-12 3 2740 0 0,21-2-2719 0 0,1-1 1 0 0,-1 1 0 0 0,1 0-1 0 0,-1 0 1 0 0,1 0 0 0 0,-1 0-1 0 0,1-1 1 0 0,0 1 0 0 0,-1 0-1 0 0,1-1 1 0 0,-1 1-1 0 0,1 0 1 0 0,0-1 0 0 0,-1 1-1 0 0,1 0 1 0 0,0-1 0 0 0,-1 1-1 0 0,1 0 1 0 0,0-1 0 0 0,0 1-1 0 0,-1-1 1 0 0,1 1 0 0 0,0-1-1 0 0,0 1 1 0 0,0-1 0 0 0,0 1-1 0 0,0-1 1 0 0,0 1 0 0 0,-1-1-1 0 0,1 1 1 0 0,0-1 0 0 0,0 0-1 0 0,1-16 857 0 0,0 12-769 0 0,0 0 0 0 0,1 1 1 0 0,0-1-1 0 0,0 1 1 0 0,0-1-1 0 0,0 1 1 0 0,1 0-1 0 0,0 0 1 0 0,0 0-1 0 0,4-5 0 0 0,6-5 305 0 0,18-15-1 0 0,-25 24-389 0 0,10-7-77 0 0,-1 0 0 0 0,2 2 0 0 0,-1 0 0 0 0,1 1 0 0 0,1 0 0 0 0,28-9 0 0 0,-42 17-60 0 0,0 0 1 0 0,1 0 0 0 0,-1 0-1 0 0,0 0 1 0 0,1 1 0 0 0,-1 0-1 0 0,0 0 1 0 0,1 0-1 0 0,-1 1 1 0 0,0-1 0 0 0,6 2-1 0 0,-2 1 4 0 0,1 0 0 0 0,-1 0-1 0 0,0 1 1 0 0,9 5 0 0 0,5 6 20 0 0,-17-4 5 0 0,-2-4 17 0 0,2 2 9 0 0,6 10 68 0 0,13 32 0 0 0,-18-35 86 0 0,1 0 1 0 0,0-1-1 0 0,1 1 0 0 0,1-2 0 0 0,0 1 1 0 0,1-1-1 0 0,1-1 0 0 0,0 0 0 0 0,0 0 1 0 0,1-1-1 0 0,1-1 0 0 0,0 0 0 0 0,1-1 1 0 0,0 0-1 0 0,15 8 0 0 0,2-3 23 0 0,0 0 0 0 0,0-3 0 0 0,60 17 0 0 0,-38-18-1529 0 0,-45-10 1240 0 0</inkml:trace>
</inkml:ink>
</file>

<file path=ppt/ink/ink4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8.7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402 0 2759 0 0,'-1'3'207'0'0,"-10"36"11086"0"0,-2 1-5477 0 0,-2 0-5162 0 0,-1 0 1 0 0,-37 61-1 0 0,-53 57 39 0 0,76-118-508 0 0,-34 45 70 0 0,56-76-253 0 0,2-2-108 0 0,0 0 0 0 0,0-1-1 0 0,-1 1 1 0 0,-10 6 0 0 0,15-11 18 0 0,-1-1 1 0 0,0 0-1 0 0,0 0 0 0 0,0 0 1 0 0,0 0-1 0 0,0 0 1 0 0,0-1-1 0 0,-3 1 0 0 0,-2 0-364 0 0,7-1-56 0 0,-1-8-5276 0 0,-1-3 1701 0 0,6-1-704 0 0</inkml:trace>
</inkml:ink>
</file>

<file path=ppt/ink/ink4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9.1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 1839 0 0,'1'3'134'0'0,"5"14"1726"0"0,3 7 9928 0 0,19-14-7446 0 0,32 1-2163 0 0,-55-11-2080 0 0,1 0-1 0 0,-1-1 1 0 0,1 0 0 0 0,-1 0 0 0 0,6-2-1 0 0,10-2 160 0 0,-2 2-253 0 0,0 0 0 0 0,-1-2 0 0 0,1-1 0 0 0,17-7-1 0 0,1-5-1250 0 0,-25 12-904 0 0,23-9 0 0 0,-12 7-1635 0 0</inkml:trace>
</inkml:ink>
</file>

<file path=ppt/ink/ink4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9.6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111 1 1375 0 0,'0'0'12336'0'0,"-2"2"-10766"0"0,-42 73 3649 0 0,-3 5-2955 0 0,44-76-2208 0 0,0 0-21 0 0,-3 16 73 0 0,1 10-24 0 0,5-17-84 0 0,1-11-13 0 0,-1-1-1 0 0,0 0 1 0 0,1 0 0 0 0,-1 0-1 0 0,1 0 1 0 0,0 1-1 0 0,-1-1 1 0 0,1 0 0 0 0,0 0-1 0 0,0 0 1 0 0,-1 0-1 0 0,1 0 1 0 0,0-1 0 0 0,0 1-1 0 0,0 0 1 0 0,0 0-1 0 0,2 0 1 0 0,0 1-78 0 0,0 0 0 0 0,1-1 1 0 0,-1 0-1 0 0,1 1 0 0 0,7 0 0 0 0,-1 0-140 0 0,0-1-1 0 0,0-1 1 0 0,18 0-1 0 0,7-5-53 0 0,44-10 1 0 0,-17 2 117 0 0,-34 7 208 0 0,-7 2 83 0 0,0 1-1 0 0,24-2 1 0 0,-42 5 575 0 0,-2 3-390 0 0,0-1-229 0 0,0 0-1 0 0,1 0 1 0 0,-1 0-1 0 0,0 0 1 0 0,-1 0-1 0 0,1 0 1 0 0,0 1-1 0 0,-1-1 1 0 0,1 0-1 0 0,-1 1 1 0 0,0-1-1 0 0,0 1 1 0 0,1-1-1 0 0,-2 0 1 0 0,1 4-1 0 0,-2 4-11 0 0,-1 0 0 0 0,0-1 1 0 0,0 1-1 0 0,-1-1 0 0 0,0 0 0 0 0,0 0 0 0 0,-7 10 0 0 0,1-5 39 0 0,-1 0 0 0 0,0-1-1 0 0,-18 15 1 0 0,-5 8-47 0 0,24-24-37 0 0,-1-1-1 0 0,0 0 0 0 0,-1-1 1 0 0,-13 9-1 0 0,21-16-1363 0 0,4-5 563 0 0,10-12 196 0 0,4-4-90 0 0,11-22-763 0 0,-13 22-678 0 0,17-33 0 0 0,-20 33-233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2.3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102 86 9415 0 0,'0'0'852'0'0,"-1"2"-704"0"0,-2 5 38 0 0,2-5 690 0 0,-1 2 146 0 0,0 1 1 0 0,0-1 0 0 0,-1 0-1 0 0,-5 7 1 0 0,6-9-983 0 0,-1 3 131 0 0,1 0 1 0 0,-1 0-1 0 0,1 0 1 0 0,-3 10-1 0 0,4-13-157 0 0,0 0 0 0 0,1 0-1 0 0,-1 0 1 0 0,0 0 0 0 0,1 1-1 0 0,-1-1 1 0 0,1 0 0 0 0,0 0-1 0 0,0 1 1 0 0,0-1 0 0 0,0 0 0 0 0,1 5-1 0 0,0 0 4 0 0,0 8-4 0 0,0 0 1 0 0,2 0-1 0 0,5 25 0 0 0,0-18-13 0 0,-4-18 0 0 0,1 0 0 0 0,6 10 0 0 0,5 5 1 0 0,-11-17 3 0 0,-2-2 3 0 0,1 2 26 0 0,-1-1-1 0 0,1 0 0 0 0,-1 0 1 0 0,1 0-1 0 0,0 0 0 0 0,0 0 1 0 0,0-1-1 0 0,-1 0 1 0 0,1 0-1 0 0,0 0 0 0 0,0 0 1 0 0,4-1-1 0 0,-2 0-25 0 0,-2 0 19 0 0,1 0 0 0 0,-1 0 0 0 0,0 0 0 0 0,1-1 0 0 0,-1 1 0 0 0,0-1 0 0 0,0 0 0 0 0,-1 0 0 0 0,1-1 0 0 0,0 1 0 0 0,-1-1 0 0 0,1 0 0 0 0,-1 0 0 0 0,0 0 0 0 0,0 0 0 0 0,0 0 0 0 0,5-8 0 0 0,1-4 127 0 0,0 0 0 0 0,-1 0 0 0 0,7-19 0 0 0,-5 13 77 0 0,-2-1-1 0 0,0 0 0 0 0,-2 0 1 0 0,0-1-1 0 0,-2 0 0 0 0,4-46 1 0 0,-9 50 43 0 0,0 18-152 0 0,2-5 23 0 0,0 3-98 0 0,0 4 247 0 0,7 24-259 0 0,-1 0 0 0 0,6 47 0 0 0,-1 56-117 0 0,-11-114 72 0 0,11 518-1410 0 0,-13-516 1415 0 0,0-1 0 0 0,-1 1 0 0 0,0-1-1 0 0,-6 17 1 0 0,6-26 28 0 0,0-1-1 0 0,0 1 0 0 0,-1-1 0 0 0,1 1 0 0 0,-1-1 1 0 0,-1 0-1 0 0,1 0 0 0 0,-1 0 0 0 0,0-1 0 0 0,0 1 1 0 0,0-1-1 0 0,0 0 0 0 0,-9 6 0 0 0,6-5 61 0 0,-1 0-1 0 0,0 0 1 0 0,-1-1-1 0 0,1-1 1 0 0,-1 1-1 0 0,1-1 1 0 0,-1-1-1 0 0,0 1 1 0 0,0-2-1 0 0,0 1 1 0 0,0-1-1 0 0,-1 0 1 0 0,1-1-1 0 0,-15-2 1 0 0,7 1 6 0 0,1-1 0 0 0,-1-1 1 0 0,-26-9-1 0 0,35 9-45 0 0,0 0 0 0 0,0 0 1 0 0,1-1-1 0 0,-1 0 0 0 0,1-1 0 0 0,0 1 1 0 0,0-1-1 0 0,1-1 0 0 0,-7-6 0 0 0,11 11-43 0 0,1-1 1 0 0,-1 0-1 0 0,1 1 0 0 0,0-1 0 0 0,0 0 1 0 0,0 0-1 0 0,0 0 0 0 0,0 0 0 0 0,0 0 1 0 0,0 0-1 0 0,1 0 0 0 0,-1 0 0 0 0,1 0 0 0 0,-1 0 1 0 0,1 0-1 0 0,0 0 0 0 0,0-4 0 0 0,0 3-3 0 0,1 0 1 0 0,0-1-1 0 0,0 1 0 0 0,0 0 0 0 0,0 0 0 0 0,0 0 0 0 0,1 0 0 0 0,-1 0 0 0 0,1 1 0 0 0,3-5 0 0 0,3-3-9 0 0,1 1 0 0 0,0 0 0 0 0,1 0 0 0 0,17-11 0 0 0,44-27-413 0 0,88-43 0 0 0,-137 78 365 0 0,36-16-1125 0 0,-51 25 296 0 0,0 1 1 0 0,0 0-1 0 0,11-2 1 0 0,-16 4-579 0 0</inkml:trace>
</inkml:ink>
</file>

<file path=ppt/ink/ink4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39.9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16 100 3223 0 0,'0'0'143'0'0,"-16"23"18557"0"0,25-17-17815 0 0,-5-3-736 0 0,2 0-72 0 0,0-1 0 0 0,0 1-1 0 0,0-1 1 0 0,0 0 0 0 0,0-1-1 0 0,1 1 1 0 0,-1-1-1 0 0,1 0 1 0 0,-1-1 0 0 0,1 0-1 0 0,6 0 1 0 0,6-2 161 0 0,-1 0 1 0 0,31-8-1 0 0,68-23-1047 0 0,-93 25 373 0 0,-1-1 1 0 0,41-23-1 0 0,-23 12-1723 0 0,-29 16 238 0 0,-1-2 0 0 0,14-7 0 0 0,-12 4-3681 0 0</inkml:trace>
</inkml:ink>
</file>

<file path=ppt/ink/ink4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48.0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163 1357 919 0 0,'2'-1'3'0'0,"0"1"0"0"0,0 0 0 0 0,0-1 0 0 0,0 0 0 0 0,-1 1 0 0 0,1-1 0 0 0,0 0 0 0 0,0 0 0 0 0,-1 0 0 0 0,1 0 0 0 0,0 0 0 0 0,-1 0 0 0 0,1 0 0 0 0,-1-1 0 0 0,1 1 0 0 0,1-2 0 0 0,-1 0 1 0 0,0 1 1 0 0,1 0-1 0 0,-1 0 0 0 0,1 0 0 0 0,-1 0 0 0 0,4-2 0 0 0,-1 1 394 0 0,1-1-1 0 0,-1 0 1 0 0,0 0-1 0 0,-1-1 1 0 0,1 1-1 0 0,-1-1 1 0 0,0 0-1 0 0,0 0 0 0 0,-1-1 1 0 0,1 1-1 0 0,-1-1 1 0 0,0 0-1 0 0,-1 1 1 0 0,1-1-1 0 0,-1 0 0 0 0,2-8 1 0 0,2-13 267 0 0,-1 0 1 0 0,3-38-1 0 0,-8 61-819 0 0,2-15 112 0 0,-1 0-1 0 0,-1 0 1 0 0,-1 0 0 0 0,0 0-1 0 0,-2 1 1 0 0,0-1 0 0 0,-1 1-1 0 0,0-1 1 0 0,-2 1 0 0 0,0 1-1 0 0,-18-35 1 0 0,-94-140 5193 0 0,99 164-4674 0 0,1 0 1 0 0,2-1-1 0 0,0-1 1 0 0,3 0-1 0 0,-20-61 1 0 0,28 73-455 0 0,1-1 1 0 0,1 1-1 0 0,1-1 1 0 0,0 1-1 0 0,2-1 1 0 0,0 0-1 0 0,1 0 1 0 0,1 1-1 0 0,0-1 1 0 0,1 1-1 0 0,2 0 0 0 0,0-1 1 0 0,0 2-1 0 0,2-1 1 0 0,0 1-1 0 0,1 0 1 0 0,1 0-1 0 0,0 1 1 0 0,15-18-1 0 0,-20 30 41 0 0,0 0-1 0 0,0 0 1 0 0,0 0 0 0 0,1 1-1 0 0,0 0 1 0 0,0 0-1 0 0,0 0 1 0 0,0 0 0 0 0,0 1-1 0 0,0 0 1 0 0,1 0-1 0 0,7-2 1 0 0,-3 1 213 0 0,-7 3-200 0 0,0-1-1 0 0,-1 1 1 0 0,1 0 0 0 0,0-1-1 0 0,0 1 1 0 0,-1 1 0 0 0,1-1-1 0 0,0 0 1 0 0,-1 1-1 0 0,1-1 1 0 0,0 1 0 0 0,-1 0-1 0 0,1 0 1 0 0,-1 0-1 0 0,4 2 1 0 0,-1-1-37 0 0,-1 1 0 0 0,1 0-1 0 0,-1 0 1 0 0,1 0 0 0 0,-1 1-1 0 0,5 5 1 0 0,-4-4-48 0 0,-1 1 1 0 0,0 0-1 0 0,-1 0 0 0 0,1 1 1 0 0,-1-1-1 0 0,4 13 0 0 0,10 44-243 0 0,-13-46 163 0 0,30 138-716 0 0,23 86-223 0 0,-55-234 910 0 0,-1-4-188 0 0,0 0-1 0 0,0 0 1 0 0,0 1 0 0 0,-1-1-1 0 0,1 0 1 0 0,-1 6 0 0 0,0 2-897 0 0</inkml:trace>
</inkml:ink>
</file>

<file path=ppt/ink/ink4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48.4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 13 4143 0 0,'-14'37'206'0'0,"0"5"15470"0"0,16-40-14368 0 0,8 7-1054 0 0,6-1-236 0 0,-9-6-23 0 0,1 1 0 0 0,0-1 1 0 0,0-1-1 0 0,-1 1 1 0 0,1-1-1 0 0,1-1 1 0 0,-1 0-1 0 0,0 0 0 0 0,0 0 1 0 0,12-3-1 0 0,4-2-168 0 0,0-1 1 0 0,25-11-1 0 0,26-7-1453 0 0,49-17-3185 0 0,-77 23-337 0 0,-24 11 1048 0 0</inkml:trace>
</inkml:ink>
</file>

<file path=ppt/ink/ink4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48.7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138 0 11023 0 0,'0'0'9080'0'0,"-1"2"-8688"0"0,-6 13 128 0 0,-1-1-1 0 0,-10 15 1 0 0,5-8-404 0 0,1 1 0 0 0,1 1 0 0 0,0 0 0 0 0,2 0 0 0 0,1 1 0 0 0,-8 35 0 0 0,7-12-31 0 0,2-1 0 0 0,-1 69 1 0 0,8-100-89 0 0,0-1-1 0 0,1 1 1 0 0,0 0 0 0 0,2-1 0 0 0,-1 1-1 0 0,2-1 1 0 0,0 0 0 0 0,0 0 0 0 0,1 0 0 0 0,1-1-1 0 0,9 16 1 0 0,-12-25-17 0 0,0 1 0 0 0,1-1 1 0 0,0 0-1 0 0,-1 0 0 0 0,1 0 0 0 0,1-1 0 0 0,-1 0 0 0 0,1 1 0 0 0,-1-1 0 0 0,1-1 0 0 0,7 4 1 0 0,-6-3-75 0 0,0-1 0 0 0,0 1 1 0 0,1-1-1 0 0,-1-1 1 0 0,0 1-1 0 0,1-1 0 0 0,-1 0 1 0 0,1-1-1 0 0,8 0 1 0 0,-2-1-232 0 0,0 0 1 0 0,0-2-1 0 0,17-4 1 0 0,-24 5 20 0 0,0-1 0 0 0,0 1 0 0 0,0-1 0 0 0,-1-1-1 0 0,1 1 1 0 0,-1-1 0 0 0,0 0 0 0 0,9-8 0 0 0,5-9-4193 0 0,0-1-1281 0 0</inkml:trace>
</inkml:ink>
</file>

<file path=ppt/ink/ink4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49.0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0 3679 0 0,'-2'2'284'0'0,"-12"9"-25"0"0,-23 22 15925 0 0,38-31-15763 0 0,-1 1-390 0 0,1 0-1 0 0,0 0 1 0 0,0 0-1 0 0,0-1 1 0 0,0 1-1 0 0,0 0 1 0 0,0 0-1 0 0,1-1 1 0 0,-1 1-1 0 0,1-1 1 0 0,3 5-1 0 0,2 1-25 0 0,-3-2-22 0 0,1 1-1 0 0,0-1 1 0 0,10 10-1 0 0,-4-4 1 0 0,19 25 12 0 0,-2 2 0 0 0,45 79-1 0 0,-67-105-35 0 0,72 156-996 0 0,-76-164 999 0 0,10 20 42 0 0,-3-11-4 0 0,-2-3-21 0 0,-5-8-96 0 0,2-18-7217 0 0,-3-2 1934 0 0</inkml:trace>
</inkml:ink>
</file>

<file path=ppt/ink/ink4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49.4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290 1 18599 0 0,'0'0'1684'0'0,"-1"2"-1296"0"0,-5 19 888 0 0,-17 35 0 0 0,-1-8-1040 0 0,-38 54-1 0 0,-37 39 374 0 0,70-101-561 0 0,-9 4-217 0 0,30-36-2318 0 0,15-18 1081 0 0,0 2 568 0 0,-1 1 1 0 0,-1-2-1 0 0,6-8 1 0 0,-1 1-2655 0 0,5-8-2316 0 0</inkml:trace>
</inkml:ink>
</file>

<file path=ppt/ink/ink4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49.7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3679 0 0,'0'0'167'0'0,"1"2"-7"0"0,1 4 739 0 0,1-1 0 0 0,0 1 0 0 0,0-1 0 0 0,1 0 0 0 0,0 0 0 0 0,-1 0 0 0 0,2 0 0 0 0,-1-1 0 0 0,0 0 0 0 0,1 0 0 0 0,0 0 0 0 0,0 0 0 0 0,0-1 0 0 0,0 0 0 0 0,1 0 0 0 0,9 4 0 0 0,17 9 58 0 0,113 67 952 0 0,-124-69-1755 0 0,-1 2 0 0 0,0 0 0 0 0,-2 2 0 0 0,1 0 0 0 0,20 27 0 0 0,-31-32-80 0 0,0-1-1 0 0,-1 1 1 0 0,0 0-1 0 0,-1 0 0 0 0,-1 1 1 0 0,0 0-1 0 0,0 0 1 0 0,-2 0-1 0 0,0 0 1 0 0,2 18-1 0 0,-5-23 25 0 0,1 0-1 0 0,-2 1 1 0 0,1-1 0 0 0,-1 0-1 0 0,0 1 1 0 0,-1-1 0 0 0,0 0-1 0 0,-1 0 1 0 0,0 0 0 0 0,0-1-1 0 0,-8 15 1 0 0,5-11-35 0 0,-2-1 0 0 0,1 0 0 0 0,-1 0 0 0 0,-1 0 0 0 0,0-1 0 0 0,0-1 0 0 0,-16 13 0 0 0,19-18-85 0 0,-1 1-1 0 0,1-1 0 0 0,-1 0 1 0 0,0 0-1 0 0,0-1 1 0 0,-1 0-1 0 0,-12 3 0 0 0,17-5-64 0 0,1-1 0 0 0,-1 1-1 0 0,0-1 1 0 0,0 0-1 0 0,0 0 1 0 0,0 0-1 0 0,0 0 1 0 0,0 0 0 0 0,0-1-1 0 0,-4 0 1 0 0,6 0-83 0 0,-1 0 0 0 0,0 1 1 0 0,1-1-1 0 0,-1 0 1 0 0,1 0-1 0 0,-1 0 0 0 0,1 0 1 0 0,-1-1-1 0 0,1 1 0 0 0,0 0 1 0 0,-1 0-1 0 0,1-1 0 0 0,0 1 1 0 0,0-1-1 0 0,0 1 0 0 0,0-1 1 0 0,-1-3-1 0 0,-5-12-2539 0 0,2-3-4286 0 0</inkml:trace>
</inkml:ink>
</file>

<file path=ppt/ink/ink4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54.1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778 9 3223 0 0,'0'0'8160'0'0,"-1"-1"-7946"0"0,-2 0-88 0 0,1 0 1 0 0,0 0-1 0 0,0 0 1 0 0,0 0-1 0 0,-1 0 1 0 0,1 1-1 0 0,0-1 1 0 0,-3 0-1 0 0,3 1 690 0 0,-10 0 0 0 0,2 1-612 0 0,1 0-1 0 0,0 0 1 0 0,-1 1-1 0 0,1 0 0 0 0,0 1 1 0 0,0 0-1 0 0,0 0 1 0 0,-8 5-1 0 0,-68 41-266 0 0,58-32 127 0 0,-13 8 550 0 0,2 2-1 0 0,0 2 1 0 0,2 1-1 0 0,2 2 1 0 0,0 1-1 0 0,-55 74 1 0 0,84-101-521 0 0,1-1-40 0 0,1-1-1 0 0,-1 1 0 0 0,1 0 1 0 0,1 0-1 0 0,-1 0 1 0 0,0 0-1 0 0,1 0 0 0 0,0 1 1 0 0,-1 6-1 0 0,2 0 2 0 0,3 2-112 0 0,0-10 31 0 0,0-1-1 0 0,0 1 0 0 0,0 0 1 0 0,0-1-1 0 0,1 0 1 0 0,-1 0-1 0 0,1 0 1 0 0,0 0-1 0 0,0 0 0 0 0,0 0 1 0 0,0-1-1 0 0,1 1 1 0 0,-1-1-1 0 0,1 0 0 0 0,-1 0 1 0 0,1 0-1 0 0,6 2 1 0 0,7 1-49 0 0,0 0 1 0 0,33 5-1 0 0,-25-6 83 0 0,6 2 32 0 0,5 0-77 0 0,63 20-1 0 0,-89-23 95 0 0,-1 1 0 0 0,-1-1 0 0 0,1 2 0 0 0,-1-1 0 0 0,1 1 0 0 0,-1 1 0 0 0,-1-1 1 0 0,1 1-1 0 0,-1 1 0 0 0,0-1 0 0 0,12 15 0 0 0,-15-14 15 0 0,-1 0 1 0 0,0-1-1 0 0,0 1 0 0 0,0 1 1 0 0,0-1-1 0 0,1 11 1 0 0,-4-17-47 0 0,1 4 61 0 0,-1 1-1 0 0,0-1 0 0 0,0 0 1 0 0,0 0-1 0 0,-1 0 1 0 0,-2 9-1 0 0,3-13-63 0 0,-2 5 81 0 0,1 0 1 0 0,-2 0-1 0 0,1 0 0 0 0,-1 0 0 0 0,0 0 1 0 0,0 0-1 0 0,0-1 0 0 0,-1 0 0 0 0,0 0 0 0 0,-9 10 1 0 0,-4 1 360 0 0,-32 23-1 0 0,39-31-309 0 0,-75 53 266 0 0,-93 52-1 0 0,175-112-495 0 0,-14 15-284 0 0,15-15 248 0 0,5-1-232 0 0,20-2 301 0 0,-14 1 27 0 0,32 2 11 0 0,-18 0 11 0 0,1 1 1 0 0,23 6-1 0 0,-38-6-2 0 0,-1 0-1 0 0,0 1 1 0 0,1 0 0 0 0,-1 0 0 0 0,-1 1 0 0 0,1 0 0 0 0,0 0 0 0 0,13 11-1 0 0,2 6 85 0 0,-11-10-34 0 0,2 6-38 0 0,-12-11-17 0 0,-2-1-1 0 0,2 1 8 0 0,-1 0 0 0 0,0 0-1 0 0,0 0 1 0 0,0 0 0 0 0,-1 0 0 0 0,0 0-1 0 0,0 0 1 0 0,-1 1 0 0 0,0-1 0 0 0,0 0-1 0 0,0 0 1 0 0,-1 0 0 0 0,0 0 0 0 0,0-1-1 0 0,0 1 1 0 0,-4 5 0 0 0,-6 11 46 0 0,-1-1 0 0 0,-26 32 1 0 0,27-36-33 0 0,-16 15 288 0 0,-35 35 0 0 0,-2 0 145 0 0,7 1-143 0 0,-59 87 0 0 0,95-121-221 0 0,2 0-1 0 0,2 1 1 0 0,1 1 0 0 0,1 1-1 0 0,-11 43 1 0 0,21-59-117 0 0,1 0 0 0 0,1 0 0 0 0,0 1 0 0 0,0 42 0 0 0,5-53 15 0 0,0-1 1 0 0,0 0-1 0 0,1 1 1 0 0,0-1-1 0 0,0 0 0 0 0,2 0 1 0 0,-1-1-1 0 0,1 1 1 0 0,0-1-1 0 0,1 1 0 0 0,0-1 1 0 0,11 13-1 0 0,-5-7-8 0 0,2-2 1 0 0,0 0-1 0 0,1 0 0 0 0,0-1 1 0 0,24 15-1 0 0,-13-11-12 0 0,1-1-1 0 0,48 18 1 0 0,-59-27 42 0 0,1-1 0 0 0,0-1 1 0 0,-1 0-1 0 0,2-1 0 0 0,-1-1 0 0 0,0-1 0 0 0,28 0 0 0 0,-22-3 15 0 0,-1-1-1 0 0,1 0 1 0 0,0-2-1 0 0,-1 0 1 0 0,23-10-1 0 0,-4-2-21 0 0,-1-2-1 0 0,0-1 1 0 0,-2-3 0 0 0,-1 0-1 0 0,43-37 1 0 0,-52 36-1483 0 0,42-45 0 0 0,-11 1-3954 0 0,-39 45 2904 0 0</inkml:trace>
</inkml:ink>
</file>

<file path=ppt/ink/ink4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55.9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1 151 1839 0 0,'0'0'700'0'0,"1"-2"-110"0"0,2-1-109 0 0,0 0-1 0 0,-1 0 1 0 0,1 0 0 0 0,-1 0-1 0 0,0-1 1 0 0,0 0 0 0 0,1-4 0 0 0,15-22 225 0 0,-6 15-169 0 0,-11 14 8 0 0,1-1 109 0 0,44-45 4896 0 0,-45 45-5123 0 0,4 0-62 0 0,9-10 95 0 0,-10 10-386 0 0,6-2-53 0 0,-8 4 20 0 0,0 0 1 0 0,0-1 0 0 0,0 1-1 0 0,0 0 1 0 0,0 0-1 0 0,0 1 1 0 0,0-1-1 0 0,0 0 1 0 0,1 1-1 0 0,-1-1 1 0 0,0 1-1 0 0,3 1 1 0 0,-2-1 23 0 0,-3 0-45 0 0,1-1 0 0 0,0 0-1 0 0,-1 1 1 0 0,1-1 0 0 0,0 1-1 0 0,-1-1 1 0 0,1 1-1 0 0,-1-1 1 0 0,1 1 0 0 0,-1-1-1 0 0,1 1 1 0 0,-1-1 0 0 0,1 1-1 0 0,-1 0 1 0 0,0-1 0 0 0,1 1-1 0 0,-1 0 1 0 0,0-1 0 0 0,1 2-1 0 0,0 1 66 0 0,6 7 172 0 0,-1 1 1 0 0,-1 0-1 0 0,0-1 1 0 0,0 2-1 0 0,-1-1 1 0 0,3 14-1 0 0,63 209 1647 0 0,-30-138-1312 0 0,-37-89-547 0 0,1-1 0 0 0,-1 0 0 0 0,1 1-1 0 0,0-1 1 0 0,1 0 0 0 0,9 9 0 0 0,2 0-1 0 0,18 13 1 0 0,-30-25-36 0 0,0 1 0 0 0,0-1 0 0 0,0 1 0 0 0,0 0 0 0 0,4 5 0 0 0,1 0-10 0 0,28 18 158 0 0,-25-17-110 0 0,0 0-1 0 0,14 15 0 0 0,-15-16-3659 0 0,-4-8-471 0 0,-6-2 4387 0 0</inkml:trace>
</inkml:ink>
</file>

<file path=ppt/ink/ink4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56.4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434 1 3223 0 0,'1'2'143'0'0,"-1"11"-3"0"0,-1 1-111 0 0,-2-7-1056 0 0,-6 14 12934 0 0,6-15-10400 0 0,2-5-23 0 0,1 1-859 0 0,-4 7-167 0 0,3-7 655 0 0,0 0-816 0 0,-1 3-136 0 0,-1 1 0 0 0,0-1-1 0 0,0 0 1 0 0,-1 0 0 0 0,1 0-1 0 0,-6 4 1 0 0,-10 15-68 0 0,-72 108-237 0 0,23-30 314 0 0,-86 115 822 0 0,109-163-603 0 0,39-47-397 0 0,5-5-78 0 0,9-15-7590 0 0,-1 2 2121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2.7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2759 0 0,'2'1'491'0'0,"15"3"8423"0"0,-13-2-8935 0 0,-1-1 1224 0 0,10 8 1034 0 0,7 10-62 0 0,-19-17-1558 0 0,5 11 125 0 0,-2-3-626 0 0,-1 1 1 0 0,-1-1 0 0 0,0 0-1 0 0,0 1 1 0 0,-1 0 0 0 0,0-1-1 0 0,-2 20 1 0 0,3 25-96 0 0,0-21-65 0 0,-2-25-240 0 0,0-1-1 0 0,3 16 1 0 0,-3-22-197 0 0,1 0-729 0 0,2 4 499 0 0</inkml:trace>
</inkml:ink>
</file>

<file path=ppt/ink/ink4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59.0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3743 0 0,'0'0'2711'0'0,"1"2"-1420"0"0,0 2-517 0 0,0 0 0 0 0,-1-1 0 0 0,1 1 0 0 0,-1 0 0 0 0,0 4 0 0 0,0-8-715 0 0,0 1 0 0 0,0 0 0 0 0,0-1 0 0 0,0 1 1 0 0,0 0-1 0 0,0 0 0 0 0,0-1 0 0 0,0 1 1 0 0,0 0-1 0 0,0-1 0 0 0,0 1 0 0 0,0 0 0 0 0,1 0 1 0 0,-1-1-1 0 0,1 2 0 0 0,0 0 106 0 0,-1 0 333 0 0,0 12 902 0 0,1-11-952 0 0,19 97 3488 0 0,-20-98-3702 0 0,7 12 91 0 0,-2-6-228 0 0,-2-4-42 0 0,-1 0 1 0 0,0 0 0 0 0,0 1-1 0 0,0-1 1 0 0,2 8 0 0 0,1 6-40 0 0,0 1 1 0 0,-1 0-1 0 0,0 0 1 0 0,-2 0-1 0 0,0 0 1 0 0,-2 1-1 0 0,0-1 1 0 0,-1 1-1 0 0,-3 21 1 0 0,-11 11 23 0 0,13-45 1130 0 0,2-1-4109 0 0,0-6 2740 0 0,0 0 0 0 0,0 0 0 0 0,1 0 0 0 0,-1 0 0 0 0,0 0 0 0 0,0 0 0 0 0,1 0 0 0 0,-1-1 0 0 0,3-3-3583 0 0,-3 4 3583 0 0,0-1 0 0 0,0 1 0 0 0,5-12-1937 0 0</inkml:trace>
</inkml:ink>
</file>

<file path=ppt/ink/ink4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8:59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0 455 0 0,'-11'27'480'0'0,"-11"11"15212"0"0,23-37-15657 0 0,0 0-1 0 0,0-1 0 0 0,0 1 0 0 0,0 0 1 0 0,0 0-1 0 0,0-1 0 0 0,1 1 0 0 0,-1-1 1 0 0,0 1-1 0 0,0-1 0 0 0,0 0 1 0 0,1 1-1 0 0,-1-1 0 0 0,0 0 0 0 0,0 0 1 0 0,1 0-1 0 0,-1 0 0 0 0,3 0 1 0 0,24-1 228 0 0,79-24 653 0 0,-12 3 361 0 0,-78 19-1031 0 0,67-8 705 0 0,-76 10-933 0 0,1 1 1 0 0,-1 0-1 0 0,0 1 0 0 0,0-1 1 0 0,0 2-1 0 0,1-1 1 0 0,13 6-1 0 0,-21-7-179 0 0,24 9-1207 0 0,-16-5 698 0 0,-4-3-1992 0 0,2 1 507 0 0</inkml:trace>
</inkml:ink>
</file>

<file path=ppt/ink/ink4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00.1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 1 11631 0 0,'0'0'1054'0'0,"-1"2"-865"0"0,-5 6 6568 0 0,20-2-6069 0 0,-11-7-464 0 0,113-12 454 0 0,-101 11-625 0 0,0 3-40 0 0,5 2-28 0 0,-16 0-28 0 0,-1-1-4 0 0,-1-1-4 0 0,0 0 0 0 0,0 1-1 0 0,0-1 1 0 0,0 0 0 0 0,0 1 0 0 0,-1 0 0 0 0,1-1 0 0 0,0 1 0 0 0,-1 0 0 0 0,1 0-1 0 0,-1 0 1 0 0,0 0 0 0 0,0 0 0 0 0,1 0 0 0 0,-1 0 0 0 0,-1 0 0 0 0,1 0 0 0 0,0 0-1 0 0,0 1 1 0 0,0 3 0 0 0,0 0-32 0 0,-1 0-1 0 0,1 0 1 0 0,-1 1-1 0 0,0-1 1 0 0,-2 12-1 0 0,1-11 61 0 0,-1 1 1 0 0,0-1-1 0 0,-1 0 0 0 0,1 0 0 0 0,-2 0 0 0 0,1 0 0 0 0,-1 0 0 0 0,-4 7 1 0 0,-7 6 117 0 0,-20 21 1 0 0,1 0 166 0 0,22-26-167 0 0,-5 8 98 0 0,-2 0 1 0 0,0-1-1 0 0,-42 35 0 0 0,59-56-133 0 0,3-2 0 0 0,0-1-59 0 0,-1 1 0 0 0,1-1 0 0 0,-1 1 0 0 0,1-1 0 0 0,0 1 0 0 0,0 0 0 0 0,0-1 0 0 0,-1 1 0 0 0,1 0 0 0 0,0 0 0 0 0,3-2 0 0 0,-1 0-1 0 0,-1 1 0 0 0,-1 0 0 0 0,1 0 1 0 0,0 0-1 0 0,0 0 0 0 0,0 1 0 0 0,0-1 0 0 0,1 0 0 0 0,-1 1 1 0 0,0 0-1 0 0,1-1 0 0 0,-1 1 0 0 0,3-1 0 0 0,1 0 12 0 0,-1 0 2 0 0,0 0 1 0 0,0 1-1 0 0,0-1 1 0 0,0 1-1 0 0,0 0 1 0 0,1 0 0 0 0,-1 1-1 0 0,0-1 1 0 0,0 1-1 0 0,8 1 1 0 0,2-1 51 0 0,-2 1 32 0 0,-1 0-1 0 0,0 1 1 0 0,-1 0-1 0 0,1 1 1 0 0,0 0-1 0 0,16 8 0 0 0,66 33 560 0 0,-92-42-655 0 0,25 13 76 0 0,33 16 28 0 0,-55-29-170 0 0,0 0 0 0 0,-1 0 0 0 0,1-1 0 0 0,0 0-1 0 0,0 0 1 0 0,-1 0 0 0 0,1-1 0 0 0,0 1-1 0 0,0-1 1 0 0,0-1 0 0 0,0 1 0 0 0,7-2-1 0 0,-4 1-621 0 0,-1-1-1 0 0,0-1 0 0 0,0 0 0 0 0,0 1 0 0 0,0-2 0 0 0,0 1 0 0 0,8-7 0 0 0,-1 1-5412 0 0</inkml:trace>
</inkml:ink>
</file>

<file path=ppt/ink/ink4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01.1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2759 0 0,'0'0'126'0'0,"2"2"-5"0"0,15 24 1971 0 0,2 4 5214 0 0,-4-6-2334 0 0,-3-8-5787 0 0,47 65 3869 0 0,-27-44-2059 0 0,-24-28-598 0 0,0 0-1 0 0,-1 1 1 0 0,0-1 0 0 0,0 1-1 0 0,6 12 1 0 0,-13-20-108 0 0,5 29 598 0 0,-5-26-839 0 0,-1 0 0 0 0,-1 0 1 0 0,1 0-1 0 0,-1 0 1 0 0,0 0-1 0 0,0 0 0 0 0,0-1 1 0 0,0 1-1 0 0,-1-1 0 0 0,0 0 1 0 0,-4 6-1 0 0,-5 4 109 0 0,-24 22 0 0 0,-54 37 206 0 0,84-68-363 0 0,2-3 0 0 0,1 1 0 0 0,-1-1 0 0 0,1 0 0 0 0,-1 0 0 0 0,-5 2 0 0 0,1-1-21 0 0,7-3-91 0 0,1-2-706 0 0,1 0 743 0 0,-1 0 0 0 0,1 0 0 0 0,0 0 0 0 0,0 1 0 0 0,0-1 0 0 0,0 0 0 0 0,3-3 0 0 0,0-1-135 0 0,9-16-652 0 0,27-47-5468 0 0,-30 52 3755 0 0</inkml:trace>
</inkml:ink>
</file>

<file path=ppt/ink/ink4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01.5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45 10591 0 0,'0'2'819'0'0,"2"11"9874"0"0,-2-12-10652 0 0,1 1 0 0 0,0-1 0 0 0,0 0 0 0 0,0 0-1 0 0,0 0 1 0 0,0-1 0 0 0,1 1 0 0 0,-1 0 0 0 0,0 0 0 0 0,0-1 0 0 0,1 1 0 0 0,-1 0-1 0 0,0-1 1 0 0,1 1 0 0 0,-1-1 0 0 0,3 1 0 0 0,-2-1-220 0 0,15-13-749 0 0,-13 11 807 0 0,-1-1-1 0 0,1 0 1 0 0,-1 1 0 0 0,0-1 0 0 0,5-5-1 0 0,-3 2 2508 0 0,-11 14-1389 0 0,-8 10-779 0 0,13-16-307 0 0,25-44-11404 0 0,-16 23 8326 0 0</inkml:trace>
</inkml:ink>
</file>

<file path=ppt/ink/ink4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02.2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 20 3223 0 0,'-2'1'550'0'0,"-3"3"-23"0"0,-1 0 1742 0 0,0-1 1 0 0,0 1-1 0 0,-11 4 7421 0 0,30-13-9359 0 0,-9 3-280 0 0,8-4 53 0 0,0 0-1 0 0,0 1 1 0 0,1 1 0 0 0,-1 0 0 0 0,1 0 0 0 0,16-1 0 0 0,-24 3-79 0 0,20 2 10 0 0,-20 0-17 0 0,0 1-1 0 0,0 0 1 0 0,0 0-1 0 0,0 0 0 0 0,-1 1 1 0 0,1-1-1 0 0,0 1 1 0 0,-1 0-1 0 0,1 0 1 0 0,4 4-1 0 0,-6-4 5 0 0,-1 0 0 0 0,0 0 0 0 0,0 0-1 0 0,0 0 1 0 0,0 0 0 0 0,0 1 0 0 0,0-1-1 0 0,-1 0 1 0 0,2 4 0 0 0,3 2 84 0 0,14 23 435 0 0,-2 1 0 0 0,23 53 1 0 0,-28-55-131 0 0,2 0 0 0 0,1-1 0 0 0,32 45 0 0 0,-39-63-330 0 0,0-1 1 0 0,0 0-1 0 0,1 0 1 0 0,14 9-1 0 0,-6-6-81 0 0,1-2 1 0 0,37 17-1 0 0,-42-22-108 0 0,1-1-1 0 0,0-1 1 0 0,0 0-1 0 0,15 1 0 0 0,-28-4-93 0 0,0 0-22 0 0,8 2 331 0 0,-8-1-812 0 0,1-1 0 0 0,-1 0 0 0 0,1-1 0 0 0,-1 1 0 0 0,1 0 0 0 0,5 0-1 0 0,-7-1 159 0 0,0-1 0 0 0,1 1 0 0 0,-1 0 0 0 0,0 0 0 0 0,1-1 0 0 0,-1 1 0 0 0,0-1 0 0 0,0 1 0 0 0,0-1 0 0 0,1 0 0 0 0,-1 0 0 0 0,0 1 0 0 0,0-1 0 0 0,0 0 0 0 0,0 0 0 0 0,1-2 0 0 0</inkml:trace>
</inkml:ink>
</file>

<file path=ppt/ink/ink4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02.5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499 0 3223 0 0,'-1'3'240'0'0,"-5"14"1031"0"0,2-13-361 0 0,-10 9 9776 0 0,-11 13-7261 0 0,24-24-2679 0 0,0 0-253 0 0,-13 25 87 0 0,-2-2 0 0 0,-29 38 0 0 0,-47 44 957 0 0,26-23-1541 0 0,45-56 11 0 0,0-1 0 0 0,-26 26-1 0 0,14-21 129 0 0,-48 43 251 0 0,72-67-535 0 0,8-6-14 0 0,3-3-1311 0 0,14-8 327 0 0,-1-1 0 0 0,0-1 0 0 0,0 0 0 0 0,25-26 0 0 0,-21 18-965 0 0</inkml:trace>
</inkml:ink>
</file>

<file path=ppt/ink/ink4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03.3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0 3223 0 0,'-1'3'531'0'0,"-2"7"425"0"0,2-9-194 0 0,1 1 0 0 0,-1 0 0 0 0,1-1 1 0 0,0 1-1 0 0,0 0 0 0 0,0 0 0 0 0,0-1 0 0 0,0 1 1 0 0,0 0-1 0 0,1-1 0 0 0,-1 1 0 0 0,0 0 0 0 0,2 1 1 0 0,3 8-522 0 0,-4-9-5 0 0,2-1-56 0 0,10 6-30 0 0,-1-1 0 0 0,1-1 0 0 0,0 0 0 0 0,1-1 0 0 0,-1-1 0 0 0,1 0 0 0 0,16 2 0 0 0,-14-4 72 0 0,1 1-1 0 0,0 1 1 0 0,0 1-1 0 0,29 11 1 0 0,-5 5 432 0 0,-26-11-585 0 0,21 8 76 0 0,4 8-91 0 0,-22-13-16 0 0,-16-10 18 0 0,-1-2-51 0 0,0 1 1 0 0,-1-1-1 0 0,1 1 0 0 0,-1 0 1 0 0,1 0-1 0 0,-1-1 0 0 0,1 1 1 0 0,-1 0-1 0 0,0 0 1 0 0,1-1-1 0 0,-1 1 0 0 0,0 0 1 0 0,0 0-1 0 0,1 0 0 0 0,-1 0 1 0 0,0 0-1 0 0,0-1 1 0 0,0 1-1 0 0,0 0 0 0 0,0 0 1 0 0,0 0-1 0 0,0 0 0 0 0,-1 0 1 0 0,1 0-1 0 0,0-1 1 0 0,0 1-1 0 0,-1 0 0 0 0,1 0 1 0 0,0 0-1 0 0,-1 0 0 0 0,-1 3 47 0 0,1 0-1 0 0,-1 0 0 0 0,0-1 0 0 0,0 1 1 0 0,0-1-1 0 0,-3 4 0 0 0,-8 5 222 0 0,0-1 0 0 0,0 0 0 0 0,-27 16 0 0 0,-1 1 347 0 0,-6 6 800 0 0,-92 52 0 0 0,137-85-1497 0 0,14 1-3574 0 0,10 0 1902 0 0,-13-2 464 0 0,-6 1-609 0 0</inkml:trace>
</inkml:ink>
</file>

<file path=ppt/ink/ink4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04.2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44 4087 0 0,'0'0'5534'0'0,"3"1"-4713"0"0,6 2-30 0 0,0-1 0 0 0,0 0 0 0 0,0-1-1 0 0,0 0 1 0 0,17-1 0 0 0,-13 0-57 0 0,-1 1 0 0 0,18 2 0 0 0,-14 0-560 0 0,0 0 0 0 0,0-2 0 0 0,1 0 0 0 0,-1-1 1 0 0,17-2-1 0 0,-2-2 269 0 0,51-13-1 0 0,-48 8-438 0 0,-8 3-14 0 0,0-1 0 0 0,29-13 0 0 0,-53 20-120 0 0</inkml:trace>
</inkml:ink>
</file>

<file path=ppt/ink/ink4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04.9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186 0 5527 0 0,'0'0'423'0'0,"0"3"-278"0"0,1 6 189 0 0,-1-7 809 0 0,0 1-1 0 0,0-1 1 0 0,0 0 0 0 0,0 1 0 0 0,0-1 0 0 0,-1 0 0 0 0,0 3-1 0 0,-8 17 1913 0 0,-18 18-4222 0 0,16-24 2371 0 0,-43 66 12 0 0,38-56-1020 0 0,5-8-70 0 0,-14 29 0 0 0,18-31-108 0 0,1 1 0 0 0,1-1 0 0 0,-5 28 0 0 0,9-36 15 0 0,0 0-1 0 0,0 0 0 0 0,1 0 1 0 0,0 0-1 0 0,0 0 1 0 0,1 0-1 0 0,0 0 0 0 0,0 0 1 0 0,5 13-1 0 0,-5-17-4 0 0,1-1-1 0 0,-1 0 1 0 0,1 0-1 0 0,0 0 1 0 0,0 0-1 0 0,0 0 1 0 0,1 0-1 0 0,-1-1 1 0 0,1 1-1 0 0,-1-1 1 0 0,1 1-1 0 0,0-1 1 0 0,0 0-1 0 0,0 0 1 0 0,0 0-1 0 0,0-1 1 0 0,1 1-1 0 0,-1-1 1 0 0,0 0-1 0 0,1 1 1 0 0,-1-2-1 0 0,1 1 1 0 0,0 0-1 0 0,-1-1 1 0 0,1 1-1 0 0,6-1 1 0 0,3-1-31 0 0,1 0 0 0 0,0 0 0 0 0,0-1 0 0 0,-1-1 0 0 0,20-6 1 0 0,9-5 157 0 0,-2-2 1 0 0,1-1-1 0 0,63-38 1 0 0,-96 50-79 0 0,0 0 1 0 0,-1-1-1 0 0,1 0 0 0 0,-1 0 1 0 0,0-1-1 0 0,0 0 0 0 0,-1 0 1 0 0,0 0-1 0 0,0-1 0 0 0,-1 0 1 0 0,0 0-1 0 0,0 0 0 0 0,-1-1 1 0 0,0 0-1 0 0,-1 0 0 0 0,1 0 1 0 0,2-17-1 0 0,-6 21-35 0 0,0-1-1 0 0,-1 1 0 0 0,1-1 1 0 0,-1 1-1 0 0,0-1 1 0 0,-1 1-1 0 0,1 0 1 0 0,-1 0-1 0 0,0 0 0 0 0,-1-1 1 0 0,1 2-1 0 0,-6-8 1 0 0,4 6-12 0 0,0 0 0 0 0,-1 0 0 0 0,0 1 0 0 0,0 0 0 0 0,-1 0 0 0 0,0 0 1 0 0,0 1-1 0 0,0 0 0 0 0,0 0 0 0 0,0 0 0 0 0,-1 1 0 0 0,0 0 0 0 0,1 0 0 0 0,-10-2 0 0 0,-10-1-72 0 0,-1 0 1 0 0,-42-3-1 0 0,23 4-406 0 0,-15-6-1113 0 0,21 1-2729 0 0,25 6-2412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3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1 201 4951 0 0,'62'4'478'0'0,"-14"0"982"0"0,92-4 0 0 0,90-24 3488 0 0,117-19-2158 0 0,-41 4-934 0 0,14-1-336 0 0,418-22-709 0 0,-375 61-527 0 0,-182 12-1692 0 0,0 14-5915 0 0,-158-21 2207 0 0</inkml:trace>
</inkml:ink>
</file>

<file path=ppt/ink/ink4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3.1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0 163 2303 0 0,'0'0'13128'0'0,"1"-2"-12690"0"0,16-35 1121 0 0,-14 30-1378 0 0,-1 0-1 0 0,1 0 0 0 0,1 1 1 0 0,-1-1-1 0 0,1 1 0 0 0,0 0 1 0 0,9-10-1 0 0,26-27 698 0 0,-37 42-812 0 0,-2 1-59 0 0,1 0-1 0 0,0 0 1 0 0,-1 0 0 0 0,1 0-1 0 0,0 0 1 0 0,-1-1 0 0 0,1 1-1 0 0,-1 0 1 0 0,1 0 0 0 0,0-1-1 0 0,-1 1 1 0 0,1 0-1 0 0,-1-1 1 0 0,1 1 0 0 0,-1 0-1 0 0,1-1 1 0 0,0 0 0 0 0,1 0-5 0 0,0-1 0 0 0,0 1 1 0 0,0-1-1 0 0,0 1 1 0 0,1 0-1 0 0,-1 0 0 0 0,5-2 1 0 0,-6 3 0 0 0,0 0 0 0 0,-1-1 1 0 0,1 1-1 0 0,0 0 0 0 0,0 0 0 0 0,0 0 1 0 0,0 0-1 0 0,0 0 0 0 0,0 0 1 0 0,-1 0-1 0 0,1 1 0 0 0,0-1 0 0 0,0 0 1 0 0,0 0-1 0 0,0 1 0 0 0,-1-1 1 0 0,1 0-1 0 0,0 1 0 0 0,0-1 0 0 0,-1 1 1 0 0,1-1-1 0 0,0 1 0 0 0,0-1 0 0 0,-1 1 1 0 0,1-1-1 0 0,-1 1 0 0 0,2 1 1 0 0,12 24 90 0 0,-7-13-69 0 0,-2-3 23 0 0,0 0 1 0 0,0 0-1 0 0,4 15 1 0 0,-5-12 10 0 0,12 22 0 0 0,69 141-66 0 0,-38-74 256 0 0,-37-82-185 0 0,26 50 464 0 0,-30-61-459 0 0,0-1 0 0 0,0 1 0 0 0,1-1 0 0 0,0-1 0 0 0,13 12 0 0 0,-13-13-39 0 0,-3-3-15 0 0,0 0 0 0 0,-1 0 0 0 0,2 0 0 0 0,-1-1 0 0 0,8 4 0 0 0,12 7-18 0 0,-12-9-183 0 0,-9-4 133 0 0,0 1-135 0 0,8 0-54 0 0</inkml:trace>
</inkml:ink>
</file>

<file path=ppt/ink/ink4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3.5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328 0 3679 0 0,'0'0'284'0'0,"0"3"-186"0"0,2 4 1180 0 0,0 17 13335 0 0,-3-18-15900 0 0,1-4 2076 0 0,0 1-74 0 0,-2 7-406 0 0,0 0 1 0 0,-1 0-1 0 0,0 0 1 0 0,0 0-1 0 0,-1 0 1 0 0,0-1 0 0 0,-1 0-1 0 0,0 0 1 0 0,-1 0-1 0 0,-11 15 1 0 0,-52 80 484 0 0,40-58-515 0 0,-56 103 265 0 0,75-133-598 0 0,-1-1-1 0 0,0 0 1 0 0,-1 0 0 0 0,-19 18-1 0 0,14-14-265 0 0,16-17 192 0 0,4-3-1722 0 0,-1 1 1754 0 0,0-1-1 0 0,0 1 1 0 0,-1-1 0 0 0,1 0-1 0 0,0 0 1 0 0,-1 0 0 0 0,1 0-1 0 0,-1 0 1 0 0,3-2 0 0 0,17-16-701 0 0,-19 17 655 0 0,14-15-1721 0 0,13-19 0 0 0,-15 18-731 0 0</inkml:trace>
</inkml:ink>
</file>

<file path=ppt/ink/ink4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3.9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19 11487 0 0,'0'0'1040'0'0,"-1"3"-853"0"0,1-3 86 0 0,0 1 1 0 0,0-1-1 0 0,0 1 1 0 0,0-1-1 0 0,-1 1 1 0 0,1-1-1 0 0,0 1 1 0 0,0-1-1 0 0,0 1 1 0 0,0-1-1 0 0,0 1 1 0 0,1 0-1 0 0,-1-1 1 0 0,0 1-1 0 0,0-1 1 0 0,0 1-1 0 0,0-1 1 0 0,1 1-1 0 0,-1-1 1 0 0,0 1-1 0 0,0-1 1 0 0,1 1-1 0 0,-1-1 1 0 0,1 1-1 0 0,4 3-811 0 0,-3-3 827 0 0,1 0-8 0 0,8 2-35 0 0,0-1 1 0 0,0 0-1 0 0,0-1 0 0 0,0-1 1 0 0,19 0-1 0 0,-2-3 203 0 0,34-6 0 0 0,-48 6-381 0 0,3-1-78 0 0,-1 1-1 0 0,32-1 0 0 0,-28 3-1044 0 0,36-8-1 0 0,-35 5 30 0 0,-19 4-74 0 0,0-1-232 0 0,9-3-843 0 0,-1 0-3189 0 0</inkml:trace>
</inkml:ink>
</file>

<file path=ppt/ink/ink4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4.6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14 6911 0 0,'0'0'528'0'0,"0"2"-341"0"0,0 10 4197 0 0,0-6-1304 0 0,0 3 2294 0 0,3-2-4844 0 0,-1-5 107 0 0,15 0-80 0 0,-14-1-520 0 0,0-1 1 0 0,-1 1-1 0 0,1-1 0 0 0,0 0 1 0 0,0 0-1 0 0,0 0 1 0 0,0-1-1 0 0,0 1 0 0 0,0 0 1 0 0,3-2-1 0 0,32-9 92 0 0,54-17 150 0 0,-80 24-228 0 0,1 1 1 0 0,0 1-1 0 0,0 0 0 0 0,0 0 1 0 0,0 1-1 0 0,0 1 0 0 0,26 3 1 0 0,-35-3-39 0 0,0 1 1 0 0,0 0-1 0 0,0 0 1 0 0,0 0-1 0 0,0 0 1 0 0,0 1-1 0 0,0 0 1 0 0,0-1-1 0 0,-1 1 1 0 0,1 1-1 0 0,-1-1 1 0 0,1 0-1 0 0,-1 1 1 0 0,5 5-1 0 0,-6-6-3 0 0,0 1-1 0 0,0 0 0 0 0,0 0 0 0 0,-1 0 0 0 0,1 0 0 0 0,-1 1 0 0 0,0-1 0 0 0,0 0 0 0 0,0 0 0 0 0,0 1 0 0 0,-1-1 0 0 0,1 1 0 0 0,-1-1 0 0 0,0 0 0 0 0,0 1 0 0 0,0-1 0 0 0,-1 6 0 0 0,-1 0-2 0 0,0 1 1 0 0,0-1-1 0 0,-1 0 1 0 0,-1 0-1 0 0,1 0 0 0 0,-7 9 1 0 0,-32 50 98 0 0,40-64-99 0 0,-12 17 242 0 0,0 0 0 0 0,-2-1-1 0 0,0-1 1 0 0,-37 35-1 0 0,39-43-54 0 0,-40 30 422 0 0,47-37-586 0 0,0 0 0 0 0,0-1 1 0 0,0 1-1 0 0,0-1 0 0 0,0-1 0 0 0,-12 4 0 0 0,2-6-179 0 0,9-1 84 0 0,2-2-9 0 0,5 2 67 0 0,1 0 0 0 0,0 1-1 0 0,-1-1 1 0 0,1 0 0 0 0,0 0-1 0 0,0 1 1 0 0,0-1 0 0 0,0 0-1 0 0,0 0 1 0 0,-1 0 0 0 0,1 0-1 0 0,1 1 1 0 0,-1-1 0 0 0,0 0-1 0 0,0 0 1 0 0,0-1 0 0 0,1 0-7 0 0,-1-13-10 0 0,2 2-43 0 0,7 1-10 0 0,-5 8 63 0 0,1-1-1 0 0,0 1 1 0 0,0 0 0 0 0,0 0 0 0 0,1 1 0 0 0,-1 0 0 0 0,1 0 0 0 0,0 0-1 0 0,0 0 1 0 0,0 1 0 0 0,0 0 0 0 0,9-1 0 0 0,-12 2 13 0 0,0 0 0 0 0,1 0 1 0 0,-1 1-1 0 0,1-1 0 0 0,-1 1 0 0 0,1 0 1 0 0,-1 0-1 0 0,0 0 0 0 0,1 1 0 0 0,-1-1 0 0 0,1 1 1 0 0,5 1-1 0 0,0 1 0 0 0,98 33 469 0 0,-57-18-95 0 0,5 5-71 0 0,-8-6-184 0 0,-40-14-154 0 0,1-1 0 0 0,-1 0 0 0 0,0-1 1 0 0,11 2-1 0 0,-14-3-35 0 0,-1 0 0 0 0,0 0 0 0 0,0-1 0 0 0,0 1 0 0 0,1-1 0 0 0,-1 0 0 0 0,0 1 0 0 0,0-2 0 0 0,0 1 0 0 0,0 0 0 0 0,0 0 0 0 0,4-4 0 0 0,0 0-399 0 0,0-1 1 0 0,-1 1 0 0 0,1-1-1 0 0,-1-1 1 0 0,-1 0-1 0 0,1 1 1 0 0,5-11 0 0 0,8-9-6148 0 0,-5 8 46 0 0</inkml:trace>
</inkml:ink>
</file>

<file path=ppt/ink/ink4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5.2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55 0 3223 0 0,'0'3'240'0'0,"3"17"5665"0"0,8 31 0 0 0,12 18-2188 0 0,39 66-2213 0 0,-58-128-1422 0 0,0 1 1 0 0,-1-1-1 0 0,0 1 0 0 0,-1 0 1 0 0,0 0-1 0 0,0 0 1 0 0,0 0-1 0 0,-1 0 0 0 0,0 1 1 0 0,-1-1-1 0 0,0 0 0 0 0,0 0 1 0 0,-2 11-1 0 0,0-12 107 0 0,0 0-1 0 0,-1 0 1 0 0,0-1-1 0 0,0 1 1 0 0,0-1-1 0 0,0 0 1 0 0,-1 0 0 0 0,0 0-1 0 0,-1 0 1 0 0,-6 7-1 0 0,0-3 60 0 0,1 0 0 0 0,-2-1 0 0 0,1 0 0 0 0,-14 8-1 0 0,-2 1-304 0 0,25-17-86 0 0,0-2-9 0 0,1 1 93 0 0,-1 0-1 0 0,1 0 1 0 0,-1-1-1 0 0,1 1 0 0 0,-1 0 1 0 0,1-1-1 0 0,-1 0 0 0 0,1 1 1 0 0,0-1-1 0 0,-1 0 1 0 0,1 0-1 0 0,0 0 0 0 0,0 0 1 0 0,-1 0-1 0 0,1 0 0 0 0,0 0 1 0 0,-1-2-1 0 0,0 1-62 0 0,1 0 0 0 0,0 0 0 0 0,1 0 0 0 0,-1 0 1 0 0,0 0-1 0 0,1-1 0 0 0,-1 1 0 0 0,1 0 0 0 0,0 0 0 0 0,-1-1 0 0 0,1 1 0 0 0,0 0 0 0 0,1-3 0 0 0,0-4-736 0 0,1 0-1 0 0,0 0 0 0 0,4-12 0 0 0,0 1-1704 0 0,-1 1 60 0 0</inkml:trace>
</inkml:ink>
</file>

<file path=ppt/ink/ink4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5.5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37 3679 0 0,'-12'19'18012'0'0,"22"-26"-17819"0"0,-8 4-255 0 0,40-31-2843 0 0,-29 22 627 0 0</inkml:trace>
</inkml:ink>
</file>

<file path=ppt/ink/ink4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6.1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75 9871 0 0,'0'0'8400'0'0,"3"0"-8192"0"0,5-2 128 0 0,0 0 0 0 0,0-1 0 0 0,10-4 0 0 0,35-23 688 0 0,-51 29-872 0 0,0-2 0 0 0,19-14 195 0 0,-20 16-142 0 0,2-1 3 0 0,6-2-15 0 0,-7 3-62 0 0,1 0-31 0 0,-1 1-65 0 0,1-1 1 0 0,0 1-1 0 0,-1 0 0 0 0,1 0 1 0 0,0 1-1 0 0,0-1 0 0 0,-1 0 0 0 0,1 1 1 0 0,0 0-1 0 0,-1 0 0 0 0,1-1 0 0 0,-1 2 1 0 0,1-1-1 0 0,-1 0 0 0 0,1 0 0 0 0,-1 1 1 0 0,0-1-1 0 0,0 1 0 0 0,0 0 1 0 0,0 0-1 0 0,0 0 0 0 0,0 0 0 0 0,0 0 1 0 0,0 0-1 0 0,-1 0 0 0 0,1 0 0 0 0,-1 1 1 0 0,0-1-1 0 0,0 1 0 0 0,2 2 0 0 0,45 126 922 0 0,-36-91-856 0 0,2-1 0 0 0,2 0 0 0 0,25 43-1 0 0,-16-41-140 0 0,1-1-1 0 0,61 70 0 0 0,-81-103 26 0 0,1-1 1 0 0,-1 1-1 0 0,1-1 1 0 0,1 0-1 0 0,-1 0 1 0 0,1-1-1 0 0,0 0 0 0 0,0 0 1 0 0,1-1-1 0 0,17 6 1 0 0,-24-9-92 0 0,17-5-1222 0 0,-19 4 1255 0 0,1 0 0 0 0,0-1 1 0 0,-1 1-1 0 0,1 0 0 0 0,0-1 0 0 0,-1 1 0 0 0,1-1 1 0 0,0 1-1 0 0,-1-1 0 0 0,1 1 0 0 0,-1-1 1 0 0,1 1-1 0 0,-1-1 0 0 0,1 1 0 0 0,-1-1 1 0 0,1 0-1 0 0,-1 1 0 0 0,0-1 0 0 0,1 0 1 0 0,-1 1-1 0 0,0-1 0 0 0,0 0 0 0 0,1 0 0 0 0,-1 1 1 0 0,0-1-1 0 0,0-1 0 0 0,-2-27-5281 0 0,-1 15-600 0 0</inkml:trace>
</inkml:ink>
</file>

<file path=ppt/ink/ink4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6.5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555 0 12583 0 0,'-1'2'572'0'0,"-5"9"-218"0"0,-12 19-1 0 0,-2 2 2671 0 0,17-27-2269 0 0,0 0 0 0 0,0 0 0 0 0,-1-1 0 0 0,0 1 0 0 0,-4 4 0 0 0,-12 13 15 0 0,3 2 101 0 0,-1 0 0 0 0,-29 28 0 0 0,-48 36 111 0 0,7-6-725 0 0,2 2 37 0 0,-26 29-475 0 0,110-112 5 0 0,34-67-7886 0 0,-20 45 5572 0 0</inkml:trace>
</inkml:ink>
</file>

<file path=ppt/ink/ink4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7.2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362 1 2759 0 0,'0'0'13144'0'0,"-1"1"-12536"0"0,-3 7-201 0 0,0-1 0 0 0,0 0 1 0 0,-1 0-1 0 0,0-1 0 0 0,0 0 0 0 0,-1 0 0 0 0,1 0 0 0 0,-13 10 0 0 0,-4 1 21 0 0,2 2 0 0 0,0 0 0 0 0,1 1 0 0 0,-20 28 0 0 0,15-19-79 0 0,-59 86 647 0 0,51-68-690 0 0,18-24-174 0 0,-13 28 1 0 0,26-50 59 0 0,0 2-101 0 0,-1 6-17 0 0,1-7 12 0 0,3 0-28 0 0,9 6-47 0 0,3-2 2 0 0,3-3 74 0 0,0 0-1 0 0,25 0 0 0 0,-22-2 7 0 0,23 5 1 0 0,-19-2-67 0 0,47 13 63 0 0,-53-12-82 0 0,-1 1 0 0 0,1 2 0 0 0,-1-1 0 0 0,-1 2 0 0 0,0 0 0 0 0,0 1 0 0 0,21 18 0 0 0,-15-11-8 0 0,0 0-128 0 0,-20-16 1 0 0,2 2 40 0 0,-4-3 22 0 0,0 1-1 0 0,1-1 0 0 0,-1 0 1 0 0,0 0-1 0 0,0 1 0 0 0,0-1 1 0 0,0 0-1 0 0,1 0 0 0 0,-1 0 1 0 0,0 0-1 0 0,0 1 0 0 0,0-1 1 0 0,1 0-1 0 0,-1 0 1 0 0,0 0-1 0 0,0 0 0 0 0,1 0 1 0 0,-1 0-1 0 0,0 1 0 0 0,0-1 1 0 0,1 0-1 0 0,-1 0 0 0 0,0 0 1 0 0,0 0-1 0 0,1 0 0 0 0,-1 0 1 0 0,0 0-1 0 0,1 0 0 0 0,-1 0 1 0 0,0 0-1 0 0,0 0 0 0 0,1 0 1 0 0,-1-1-1 0 0,0 1 0 0 0,1 0 1 0 0,0-1-124 0 0,1 1 0 0 0,-1-1 1 0 0,1 0-1 0 0,0 0 0 0 0,-1 0 1 0 0,1 0-1 0 0,-1 0 0 0 0,0 0 1 0 0,1 0-1 0 0,-1-1 0 0 0,0 1 0 0 0,0-1 1 0 0,2-1-1 0 0,8-24-3897 0 0,-6 13-1937 0 0</inkml:trace>
</inkml:ink>
</file>

<file path=ppt/ink/ink4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6:59:17.8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 0 13759 0 0,'0'0'1247'0'0,"0"2"-1023"0"0,1 1-173 0 0,-1 0 1 0 0,0-1-1 0 0,1 1 1 0 0,-1 0-1 0 0,0 0 1 0 0,0-1-1 0 0,0 1 0 0 0,-1 0 1 0 0,0 4-1 0 0,-1-1 548 0 0,2-4 623 0 0,0 1 52 0 0,-3 22 708 0 0,3-23-1361 0 0,-1 1-40 0 0,-20 118 1319 0 0,8-54-2192 0 0,11-58 244 0 0,-4 17-135 0 0,2 1 1 0 0,1-1 0 0 0,1 1-1 0 0,2 35 1 0 0,0-57 159 0 0,1 0 1 0 0,0-1-1 0 0,0 1 0 0 0,0 0 1 0 0,0-1-1 0 0,1 1 0 0 0,0-1 0 0 0,0 1 1 0 0,0-1-1 0 0,1 0 0 0 0,-1 0 1 0 0,1 0-1 0 0,5 5 0 0 0,-5-6 45 0 0,-1-1 0 0 0,1 0 0 0 0,0 0-1 0 0,0 0 1 0 0,0 0 0 0 0,1 0 0 0 0,-1-1 0 0 0,0 1-1 0 0,1-1 1 0 0,-1 0 0 0 0,0 0 0 0 0,1 0-1 0 0,0-1 1 0 0,-1 1 0 0 0,1-1 0 0 0,-1 0 0 0 0,1 0-1 0 0,5-1 1 0 0,7 0 66 0 0,-1-2 0 0 0,0 0 0 0 0,1-1 0 0 0,-1-1-1 0 0,-1 0 1 0 0,1-1 0 0 0,-1 0 0 0 0,17-11 0 0 0,-13 6-28 0 0,-1-1 0 0 0,0-1 1 0 0,-1-1-1 0 0,0 0 0 0 0,21-26 0 0 0,-30 31-39 0 0,-1 0 0 0 0,0 0 0 0 0,0-1 0 0 0,-1 1 0 0 0,0-1 0 0 0,-1-1 0 0 0,0 1 0 0 0,-1 0 0 0 0,0-1 0 0 0,0 0 0 0 0,1-15 0 0 0,-4 20-4 0 0,0 0 1 0 0,0 0-1 0 0,0 1 0 0 0,0-1 0 0 0,-1 0 1 0 0,0 0-1 0 0,-1 0 0 0 0,1 1 0 0 0,-1-1 1 0 0,-3-5-1 0 0,3 7-6 0 0,0 0-1 0 0,0 0 1 0 0,-1 0 0 0 0,0 1 0 0 0,0-1-1 0 0,0 1 1 0 0,0 0 0 0 0,0 0-1 0 0,-1 0 1 0 0,1 0 0 0 0,-1 0 0 0 0,0 1-1 0 0,1 0 1 0 0,-8-3 0 0 0,4 2 30 0 0,-1 0 0 0 0,1 1 0 0 0,-1 0 0 0 0,0 0 0 0 0,0 1 0 0 0,0 0 0 0 0,-14 0 0 0 0,-2 2 165 0 0,-30 6 1 0 0,34-4-190 0 0,-1-1 0 0 0,-28 0 0 0 0,45-3-164 0 0,0 1 1 0 0,-1-1-1 0 0,1 1 1 0 0,0-1-1 0 0,0-1 1 0 0,-9-2-1 0 0,12 3-114 0 0,-1 0-1 0 0,1 1 1 0 0,-1-1-1 0 0,1 0 1 0 0,0 0-1 0 0,-1 0 1 0 0,1 0-1 0 0,0 0 1 0 0,0-1-1 0 0,0 1 1 0 0,0 0-1 0 0,0-1 1 0 0,0 1-1 0 0,0 0 1 0 0,0-1-1 0 0,1 1 1 0 0,-1-1-1 0 0,0 0 1 0 0,1 1-1 0 0,-1-1 1 0 0,1-2-1 0 0,-1-8-6666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4.3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0 166 5151 0 0,'0'0'234'0'0,"1"-2"-10"0"0,8-23-21 0 0,-4 10 848 0 0,0 0-1 0 0,1 0 1 0 0,1 0-1 0 0,1 1 1 0 0,0 0-1 0 0,18-25 1 0 0,-24 38-974 0 0,-1 0 0 0 0,0 0 1 0 0,1 0-1 0 0,-1 0 0 0 0,1 0 0 0 0,-1 0 1 0 0,1 0-1 0 0,-1 1 0 0 0,1-1 0 0 0,0 0 1 0 0,-1 1-1 0 0,1-1 0 0 0,0 1 0 0 0,-1 0 1 0 0,1 0-1 0 0,0-1 0 0 0,0 1 0 0 0,-1 0 0 0 0,1 0 1 0 0,0 1-1 0 0,0-1 0 0 0,-1 0 0 0 0,1 1 1 0 0,0-1-1 0 0,-1 1 0 0 0,1-1 0 0 0,0 1 1 0 0,-1 0-1 0 0,1 0 0 0 0,2 1 0 0 0,1 1 99 0 0,0 0 0 0 0,-1 1 0 0 0,1-1-1 0 0,-1 1 1 0 0,0 0 0 0 0,0 0-1 0 0,0 0 1 0 0,5 8 0 0 0,5 13 245 0 0,-2 1 0 0 0,0 1 1 0 0,12 39-1 0 0,-16-40-329 0 0,34 129 139 0 0,-12-35-197 0 0,-22-93-54 0 0,2 0 0 0 0,17 34 1 0 0,-23-54-32 0 0,0 0 0 0 0,1 0 1 0 0,0 0-1 0 0,1 0 0 0 0,-1-1 1 0 0,1 0-1 0 0,9 7 0 0 0,-12-10 11 0 0,1-1 1 0 0,-1 1-1 0 0,0-1 0 0 0,1 0 0 0 0,0 0 0 0 0,-1 0 0 0 0,1 0 1 0 0,0-1-1 0 0,0 0 0 0 0,0 1 0 0 0,0-1 0 0 0,0-1 0 0 0,1 1 0 0 0,-1-1 1 0 0,0 1-1 0 0,6-2 0 0 0,-8 0-95 0 0,1 0 0 0 0,0 0 1 0 0,-1-1-1 0 0,1 0 0 0 0,-1 1 0 0 0,1-1 1 0 0,-1 0-1 0 0,0 0 0 0 0,0 0 0 0 0,1-1 1 0 0,-2 1-1 0 0,1 0 0 0 0,0-1 0 0 0,1-2 1 0 0,4-7-1532 0 0,-1 1-402 0 0</inkml:trace>
</inkml:ink>
</file>

<file path=ppt/ink/ink4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44.5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 26 2759 0 0,'-1'2'671'0'0,"-12"21"9331"0"0,4 3-6597 0 0,8-102-3195 0 0,1 75-200 0 0,1 7-7 0 0,1 16 13 0 0,2 29 265 0 0,8 53 744 0 0,7 147-137 0 0,2 212-588 0 0,-7-135-44 0 0,-13-295-243 0 0,47 718 739 0 0,67 321 512 0 0,-67-655-1116 0 0,-28 0 56 0 0,-10 140 1032 0 0,47-6-320 0 0,-45-457-852 0 0,2 68 0 0 0,12 12 21 0 0,-13-107-15 0 0,33 325 144 0 0,-40-273-126 0 0,-14 156-1 0 0,-30-17-351 0 0,-22-4-140 0 0,46-195 352 0 0,-1-3-125 0 0,-16 82-209 0 0,30-134 350 0 0,1-1 0 0 0,-1 1 0 0 0,1-1 0 0 0,0 1 0 0 0,0-1 0 0 0,0 1 0 0 0,1-1 0 0 0,-1 1 0 0 0,1-1-1 0 0,0 0 1 0 0,0 1 0 0 0,3 5 0 0 0,-3-6-192 0 0,3-3-252 0 0,2 0 288 0 0,0 0 0 0 0,0 0 0 0 0,-1 0 0 0 0,1-1 0 0 0,0 0 0 0 0,0-1-1 0 0,-1 1 1 0 0,1-1 0 0 0,10-5 0 0 0,-8 3-340 0 0,-1 0 0 0 0,1-1 1 0 0,-1 0-1 0 0,0-1 0 0 0,0 0 0 0 0,9-9 0 0 0,13-17-1540 0 0</inkml:trace>
</inkml:ink>
</file>

<file path=ppt/ink/ink4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45.9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45 474 9959 0 0,'0'0'904'0'0,"-3"0"-745"0"0,-9-4-387 0 0,8 3 1121 0 0,0-1 0 0 0,0 0 0 0 0,0 0 0 0 0,0 0-1 0 0,-4-3 1 0 0,7 4-301 0 0,2 0-454 0 0,-1 0-1 0 0,1 0 1 0 0,0-1-1 0 0,0 1 1 0 0,0 1-1 0 0,0-1 0 0 0,0 0 1 0 0,0 0-1 0 0,0 0 1 0 0,3-1-1 0 0,7 1 218 0 0,1 0 0 0 0,0 0 0 0 0,21 3 0 0 0,-8 0-71 0 0,98 5 596 0 0,-9-5-289 0 0,111-4 110 0 0,235-43 91 0 0,-3-19-173 0 0,-97 13-157 0 0,830-74 1301 0 0,-1025 115-1586 0 0,380-18 430 0 0,73 15-7 0 0,842-3 53 0 0,-159-13-114 0 0,807-13 82 0 0,-1106 46-239 0 0,10-23-121 0 0,753 6-208 0 0,-422 69 105 0 0,-1061-33-94 0 0,148 14 53 0 0,-263-23-116 0 0,-119-13-177 0 0,71-5-1 0 0,-97 1 78 0 0,-5 2-198 0 0,-1-1 0 0 0,20-4-1 0 0,-34 5-86 0 0</inkml:trace>
</inkml:ink>
</file>

<file path=ppt/ink/ink4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46.7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84 1 13759 0 0,'0'0'1247'0'0,"-2"1"-1023"0"0,1 2-203 0 0,-1 0-28 0 0,-12 10 184 0 0,6-7 113 0 0,6-5 11 0 0,0 0 0 0 0,0 0 0 0 0,0 0 0 0 0,1 1 0 0 0,-1-1 0 0 0,1 1 0 0 0,-1-1 0 0 0,-1 3 0 0 0,1-1-107 0 0,1 0 0 0 0,-1 0 0 0 0,1 0 0 0 0,-1 1 1 0 0,1-1-1 0 0,0 0 0 0 0,0 1 0 0 0,0 6 0 0 0,-3 35 289 0 0,2 0 0 0 0,6 66 0 0 0,-1 35 428 0 0,-5-86-691 0 0,-8 109 101 0 0,-3 51 235 0 0,11-198-445 0 0,2-17-104 0 0,-1 0 1 0 0,1-1-1 0 0,0 1 1 0 0,0 0-1 0 0,0 0 1 0 0,1-1-1 0 0,-1 1 1 0 0,1 0-1 0 0,1-1 1 0 0,-1 1-1 0 0,0-1 1 0 0,5 9-1 0 0,-5-11-204 0 0,-1-2 137 0 0,0 1-1 0 0,0 0 1 0 0,0-1-1 0 0,1 1 1 0 0,-1-1-1 0 0,0 1 1 0 0,1 0-1 0 0,-1-1 1 0 0,0 1-1 0 0,1-1 1 0 0,-1 1-1 0 0,1-1 1 0 0,-1 1-1 0 0,1-1 1 0 0,-1 1-1 0 0,1-1 1 0 0,-1 1-1 0 0,1-1 1 0 0,-1 0-1 0 0,1 1 1 0 0,0-1-1 0 0,-1 0 1 0 0,1 0-1 0 0,0 1 1 0 0,-1-1-1 0 0,1 0 1 0 0,0 0-1 0 0,0 0 1 0 0,2 1-362 0 0,-1-1 0 0 0,0 0 1 0 0,1 1-1 0 0,-1-1 0 0 0,0 0 1 0 0,0-1-1 0 0,4 1 0 0 0,10-7-4338 0 0,0-3-1188 0 0</inkml:trace>
</inkml:ink>
</file>

<file path=ppt/ink/ink4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52.2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116 1 1375 0 0,'-2'2'107'0'0,"-2"3"-1677"0"0,-7 8 7522 0 0,1 1 1715 0 0,5-8-6691 0 0,3-4-678 0 0,2 0-582 0 0,-6 42 2002 0 0,5-41-1092 0 0,1 0 12 0 0,-20 130 2162 0 0,-7 35-1869 0 0,15-97-861 0 0,-3 22 265 0 0,15-81-273 0 0,-1 0 1 0 0,1 0 0 0 0,1 0 0 0 0,0 0-1 0 0,6 22 1 0 0,-4-23-39 0 0,0-1-1 0 0,1 0 1 0 0,6 12 0 0 0,24 34-32 0 0,-22-38-31 0 0,22 42-617 0 0,-15-23-858 0 0,-18-35 1175 0 0,0 1 1 0 0,0-1 0 0 0,-1 0 0 0 0,1 1 0 0 0,-1-1-1 0 0,0 0 1 0 0,1 1 0 0 0,-1-1 0 0 0,0 1 0 0 0,-1-1 0 0 0,1 4-1 0 0,-1 1-832 0 0,-1 10-2753 0 0,-1 1-752 0 0</inkml:trace>
</inkml:ink>
</file>

<file path=ppt/ink/ink4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53.1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1 2303 0 0,'1'1'167'0'0,"5"9"3938"0"0,-5-9-3115 0 0,-1 0-1 0 0,1 0 0 0 0,-1 0 1 0 0,1 1-1 0 0,-1-1 0 0 0,0 0 1 0 0,1 0-1 0 0,-1 1 0 0 0,0-1 1 0 0,0 0-1 0 0,0 2 0 0 0,1 6 794 0 0,0-7-2662 0 0,3 56 2960 0 0,4 22-875 0 0,2-17-1198 0 0,4 117 1 0 0,-14-153-5 0 0,1 3 26 0 0,-2-1 0 0 0,-8 55-1 0 0,-20 33 416 0 0,-1 1 242 0 0,25-93-343 0 0,1 1-1 0 0,-1 42 1 0 0,5-63-445 0 0,0-1-1 0 0,1 1 0 0 0,-1-1 1 0 0,1 1-1 0 0,0-1 1 0 0,0 1-1 0 0,1-1 1 0 0,-1 1-1 0 0,1-1 1 0 0,0 0-1 0 0,0 0 0 0 0,0 0 1 0 0,1 0-1 0 0,0 0 1 0 0,-1-1-1 0 0,1 1 1 0 0,1-1-1 0 0,-1 0 1 0 0,0 1-1 0 0,1-2 1 0 0,-1 1-1 0 0,1 0 0 0 0,7 3 1 0 0</inkml:trace>
</inkml:ink>
</file>

<file path=ppt/ink/ink4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0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3223 0 0,'0'0'9694'0'0,"12"-5"-15508"0"0</inkml:trace>
</inkml:ink>
</file>

<file path=ppt/ink/ink4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1.3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0 919 0 0,'0'0'80'0'0</inkml:trace>
</inkml:ink>
</file>

<file path=ppt/ink/ink4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2.7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206 199 919 0 0,'0'0'8520'0'0,"0"-18"-9225"0"0,1 18 853 0 0,-1-1-1 0 0,0 1 1 0 0,0-1-1 0 0,0 1 1 0 0,0-1 0 0 0,-1 1-1 0 0,1-1 1 0 0,0 1-1 0 0,0-1 1 0 0,0 1 0 0 0,0-1-1 0 0,0 1 1 0 0,-1-1-1 0 0,1 1 1 0 0,0-1 0 0 0,0 1-1 0 0,-1 0 1 0 0,1-1-1 0 0,0 1 1 0 0,-1 0 0 0 0,1-1-1 0 0,0 1 1 0 0,-1 0 0 0 0,1-1-1 0 0,0 1 1 0 0,-1-1-1 0 0,-1 1 640 0 0,0-2-467 0 0,-1 0 0 0 0,0 0 0 0 0,0 1 0 0 0,0-1 0 0 0,-1 1 0 0 0,-4-2 0 0 0,7 3-419 0 0,-1-1 530 0 0,1 1-417 0 0,1-1 0 0 0,-1 1 1 0 0,1 0-1 0 0,-1 0 0 0 0,1 0 0 0 0,-1 0 1 0 0,1 0-1 0 0,-1 0 0 0 0,0 0 0 0 0,1 0 1 0 0,-1 0-1 0 0,1 0 0 0 0,-1 0 0 0 0,1 0 0 0 0,-1 0 1 0 0,1 0-1 0 0,-1 0 0 0 0,1 1 0 0 0,-1-1 1 0 0,1 0-1 0 0,-1 0 0 0 0,1 1 0 0 0,-1-1 1 0 0,1 0-1 0 0,-1 1 0 0 0,1-1 0 0 0,-1 1 0 0 0,-7 3 93 0 0,6-4-72 0 0,-1 0-1 0 0,1 1 1 0 0,0-1 0 0 0,0 0-1 0 0,0 1 1 0 0,0 0-1 0 0,0-1 1 0 0,0 1 0 0 0,0 0-1 0 0,0 0 1 0 0,-3 2-1 0 0,2-1-17 0 0,1-1 98 0 0,1 0-50 0 0,0 0 0 0 0,0-1 1 0 0,-1 1-1 0 0,1 0 0 0 0,0-1 0 0 0,0 1 1 0 0,-1-1-1 0 0,1 0 0 0 0,0 1 1 0 0,-3-1-1 0 0,1 1 602 0 0,5-2-657 0 0,13-14 63 0 0,0-3 10 0 0,-14 17 90 0 0,0-1-92 0 0,4-5 13 0 0,-4 6 420 0 0,-1-1-334 0 0,0 0-187 0 0,3-13 538 0 0,-3 14-506 0 0,0 1-1 0 0,0-1 0 0 0,0 1 1 0 0,0-1-1 0 0,0 1 0 0 0,0-1 1 0 0,0 1-1 0 0,0-1 1 0 0,0 1-1 0 0,-1-1 0 0 0,1 1 1 0 0,0-1-1 0 0,0 1 0 0 0,0-1 1 0 0,-1 1-1 0 0,1-1 0 0 0,0 1 1 0 0,0-1-1 0 0,-1 1 1 0 0,1 0-1 0 0,0-1 0 0 0,-1 1 1 0 0,1-1-1 0 0,-1 1 0 0 0,1 0 1 0 0,0-1-1 0 0,-1 1 1 0 0,0 0-1 0 0,-9-3 1 0 0,0 3 34 0 0,6 0-4 0 0,-3 4-34 0 0,6-1 22 0 0,5 6-33 0 0,-3-8-10 0 0,0-1 0 0 0,0 1 0 0 0,0-1 0 0 0,0 1 0 0 0,-1-1 0 0 0,1 1 0 0 0,0-1 0 0 0,0 0 0 0 0,0 1 0 0 0,0-1 0 0 0,2 0 0 0 0,1 2 0 0 0,-2-2 0 0 0,0 1 0 0 0,0-1 0 0 0,0 0 0 0 0,0 0 0 0 0,0 0 0 0 0,0 0 0 0 0,0 0 0 0 0,0 0 0 0 0,0-1 0 0 0,3 0 0 0 0,16-1 1 0 0,-18 1-7 0 0,4-2-49 0 0,4-1 43 0 0,3-3 12 0 0,-4-2 0 0 0,-1 0 0 0 0,-1-4 1 0 0,-8 9 3 0 0,-1 2 2 0 0,1 0 127 0 0,-7-11 45 0 0,7 12-163 0 0,-1 0 1 0 0,0 0 0 0 0,1 0 0 0 0,-1 0 0 0 0,0 1 0 0 0,0-1 0 0 0,0 0 0 0 0,0 0 0 0 0,0 1 0 0 0,0-1 0 0 0,0 0 0 0 0,0 1 0 0 0,0-1-1 0 0,0 1 1 0 0,0 0 0 0 0,0-1 0 0 0,0 1 0 0 0,-1 0 0 0 0,1-1 0 0 0,0 1 0 0 0,0 0 0 0 0,0 0 0 0 0,0 0 0 0 0,-1 0 0 0 0,1 0 0 0 0,0 1-1 0 0,0-1 1 0 0,0 0 0 0 0,-2 1 0 0 0,-2 0 0 0 0,1 1-1 0 0,0 0 1 0 0,-1 0-1 0 0,1 0 1 0 0,0 0 0 0 0,-6 5-1 0 0,8-6-9 0 0,1 0 0 0 0,-1 0 0 0 0,0 0 0 0 0,0 0 0 0 0,1 1 0 0 0,-1-1 0 0 0,1 1 0 0 0,-1-1 0 0 0,1 1 0 0 0,0 0-1 0 0,0-1 1 0 0,0 1 0 0 0,0 0 0 0 0,-2 3 0 0 0,0 2 25 0 0,0-4-23 0 0,0 0-4 0 0,-3 13-4 0 0,4-1 0 0 0,4-1 0 0 0,5 0 0 0 0,2-3 0 0 0,-1-4 11 0 0,-6-5 42 0 0,0-3 0 0 0,6-3-31 0 0,-8 4-21 0 0,0 0 1 0 0,1 0-1 0 0,-1 0 1 0 0,0 0-1 0 0,0 0 1 0 0,0 0-1 0 0,0 0 1 0 0,0 0-1 0 0,0 0 0 0 0,0 0 1 0 0,1 0-1 0 0,-1 0 1 0 0,0-1-1 0 0,0 1 1 0 0,0 0-1 0 0,0 0 1 0 0,0 0-1 0 0,0 0 1 0 0,0 0-1 0 0,0 0 1 0 0,0 0-1 0 0,0 0 1 0 0,0-1-1 0 0,0 1 0 0 0,0 0 1 0 0,0 0-1 0 0,0 0 1 0 0,0 0-1 0 0,1 0 1 0 0,-1 0-1 0 0,0 0 1 0 0,0-1-1 0 0,0 1 1 0 0,-1 0-1 0 0,1 0 1 0 0,0 0-1 0 0,0 0 1 0 0,0 0-1 0 0,0-1 0 0 0,0-1 20 0 0,0-1-1 0 0,0 1 0 0 0,0-1 0 0 0,-1 0 0 0 0,1 1 0 0 0,-1-1 0 0 0,0 1 0 0 0,0-1 0 0 0,0 1 0 0 0,0 0 0 0 0,0-1 0 0 0,0 1 1 0 0,-1 0-1 0 0,1 0 0 0 0,-1 0 0 0 0,1 0 0 0 0,-1 0 0 0 0,0 0 0 0 0,0 0 0 0 0,0 0 0 0 0,0 1 0 0 0,0-1 0 0 0,0 1 0 0 0,-1 0 0 0 0,1-1 1 0 0,0 1-1 0 0,-1 0 0 0 0,1 0 0 0 0,-1 1 0 0 0,1-1 0 0 0,-1 0 0 0 0,1 1 0 0 0,-5-1 0 0 0,2 1 16 0 0,-1 0 1 0 0,1 0-1 0 0,0 0 0 0 0,0 1 1 0 0,-1-1-1 0 0,1 1 0 0 0,-5 2 1 0 0,6-2-28 0 0,2 0-1 0 0,0 0-1 0 0,0 0 0 0 0,-1 0 1 0 0,1 0-1 0 0,0 0 1 0 0,0 0-1 0 0,-2 2 1 0 0,-1 0 4 0 0,2 1 36 0 0,3 9-36 0 0,5 1-12 0 0,-3-12 0 0 0,0 1 0 0 0,0-1 0 0 0,0 1 0 0 0,1-1 0 0 0,-1 0 0 0 0,1 0 0 0 0,-1 0 0 0 0,1 0 0 0 0,0 0 0 0 0,-1-1 0 0 0,4 2 0 0 0,35 11 0 0 0,-24-9 0 0 0,-15-4 0 0 0,0-1 0 0 0,0 1-1 0 0,0-1 1 0 0,-1 1 0 0 0,1-1-1 0 0,0 0 1 0 0,0 0 0 0 0,0 0-1 0 0,3 0 1 0 0,31-11 15 0 0,-14 5 46 0 0,-16 3-32 0 0,-3 0 1 0 0,3-3-7 0 0,-6 5-12 0 0,1-1 0 0 0,0 1 0 0 0,-1 0 0 0 0,0-1-1 0 0,1 1 1 0 0,-1-1 0 0 0,0 1 0 0 0,0-1 0 0 0,0 0 0 0 0,0 1 0 0 0,0-1 0 0 0,0 1 0 0 0,0-1 0 0 0,0 1 0 0 0,-1-1 0 0 0,0-1 0 0 0,1 2 0 0 0,-1-1 6 0 0,0 0 0 0 0,1 1 0 0 0,-1-1 0 0 0,0 1 0 0 0,-1-1 0 0 0,1 1 0 0 0,0-1 0 0 0,0 1 0 0 0,0 0 0 0 0,-1-1 0 0 0,1 1 0 0 0,-1 0 0 0 0,1 0 1 0 0,-1 0-1 0 0,1 0 0 0 0,-1 0 0 0 0,0 0 0 0 0,0 1 0 0 0,1-1 0 0 0,-1 1 0 0 0,-2-1 0 0 0,-5-2 85 0 0,0 1 0 0 0,-16-1 0 0 0,9 2 42 0 0,1 0-1 0 0,0 2 0 0 0,-1 0 0 0 0,1 1 0 0 0,-16 4 0 0 0,8-2 33 0 0,21-4-244 0 0,5 0-172 0 0,7 2 188 0 0,-1-2 0 0 0,1 1 0 0 0,0-1 0 0 0,0-1 0 0 0,-1 1 0 0 0,1-2 0 0 0,17-4 0 0 0,65-24-324 0 0,-87 28 304 0 0,4-4 12 0 0,-1-1 63 0 0,-8 6 12 0 0,1 1 1 0 0,-1-1-1 0 0,1 1 1 0 0,-1-1-1 0 0,0 1 1 0 0,1-1-1 0 0,-1 1 1 0 0,0-1-1 0 0,0 1 1 0 0,1-1-1 0 0,-1 0 1 0 0,0 1-1 0 0,0-1 1 0 0,0 1-1 0 0,0-1 1 0 0,0 0-1 0 0,0 1 1 0 0,0-1-1 0 0,0 0 1 0 0,0 1-1 0 0,0-1 0 0 0,0 1 1 0 0,0-1-1 0 0,0 0 1 0 0,-1 1-1 0 0,1-1 1 0 0,0 1-1 0 0,0-1 1 0 0,-1 0-1 0 0,1 1 1 0 0,0-1-1 0 0,-1 1 1 0 0,1-1-1 0 0,-1 1 1 0 0,1-1-1 0 0,0 1 1 0 0,-1 0-1 0 0,0-1 1 0 0,-18-13 428 0 0,17 13-315 0 0,0 1-1 0 0,-8-3-11 0 0,1 1-65 0 0,7 2-100 0 0,4 0-70 0 0,9-3 107 0 0,0 0 23 0 0,-9 2 263 0 0,2 1-1637 0 0,1-1 716 0 0,0 1-1 0 0,0-1 0 0 0,0-1 1 0 0,0 1-1 0 0,8-4 1 0 0,17-11-6992 0 0</inkml:trace>
</inkml:ink>
</file>

<file path=ppt/ink/ink4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4.7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1191 26 3223 0 0,'0'0'3448'0'0,"3"-1"-5795"0"0,-3 1 2524 0 0,0 0 0 0 0,0 0 0 0 0,1 0 0 0 0,1-2 1593 0 0,-2 2-1593 0 0,0 0 1 0 0,0 0-1 0 0,0-1 0 0 0,0 1 0 0 0,1 0 0 0 0,-1 0 0 0 0,0 0 0 0 0,0-1 0 0 0,0 1 0 0 0,0 0 0 0 0,0-1 0 0 0,0 1 0 0 0,0 0 0 0 0,0 0 0 0 0,0-1 0 0 0,0 1 0 0 0,0 0 0 0 0,0 0 0 0 0,0-1 1 0 0,0 1-1 0 0,0 0 0 0 0,-11-9 1264 0 0,9 7-1403 0 0,-1 1 1 0 0,0 0-1 0 0,0 0 1 0 0,0 0-1 0 0,0 0 1 0 0,0 1-1 0 0,0-1 0 0 0,0 1 1 0 0,-7-1-1 0 0,-87 20 1921 0 0,60-10-1852 0 0,-38 3-1 0 0,-194 3 1674 0 0,205-16-1388 0 0,13 0-11 0 0,-61 6 1 0 0,-23 6 181 0 0,-11 0 390 0 0,108-8-782 0 0,-46-2 0 0 0,50-1 28 0 0,32 0-41 0 0,-4-2-342 0 0,57-2-629 0 0,25-2-2929 0 0,-59 2 1363 0 0</inkml:trace>
</inkml:ink>
</file>

<file path=ppt/ink/ink4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5.2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522 6 3679 0 0,'0'0'284'0'0,"-2"0"-186"0"0,-23-3 2560 0 0,18 2-1628 0 0,-1 0 0 0 0,1 1 0 0 0,-9 0 0 0 0,6 1-568 0 0,0 0 0 0 0,0 1 0 0 0,0 0 0 0 0,1 1 0 0 0,-1 0 0 0 0,1 1 0 0 0,-1 0 0 0 0,1 0 0 0 0,-15 11 0 0 0,7-3 344 0 0,1 0 1 0 0,1 1-1 0 0,-27 30 1 0 0,-53 51 715 0 0,2-1-842 0 0,27-32-514 0 0,65-59-30 0 0,1 0-51 0 0,-1 11-12 0 0,3-1 14 0 0,2-8 9 0 0,7 2-31 0 0,1 0 1 0 0,0-1-1 0 0,0 0 0 0 0,25 5 1 0 0,58 6 173 0 0,-90-15-232 0 0,116 24 228 0 0,6 0-319 0 0,-103-23-517 0 0,44-1 0 0 0,-31-2-1241 0 0,-29 1 1271 0 0,0-1 0 0 0,0 0 0 0 0,-1 0 0 0 0,1-1 0 0 0,-1 0 0 0 0,10-3 0 0 0,18-10-1491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2.3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102 86 9415 0 0,'0'0'852'0'0,"-1"2"-704"0"0,-2 5 38 0 0,2-5 690 0 0,-1 2 146 0 0,0 1 1 0 0,0-1 0 0 0,-1 0-1 0 0,-5 7 1 0 0,6-9-983 0 0,-1 3 131 0 0,1 0 1 0 0,-1 0-1 0 0,1 0 1 0 0,-3 10-1 0 0,4-13-157 0 0,0 0 0 0 0,1 0-1 0 0,-1 0 1 0 0,0 0 0 0 0,1 1-1 0 0,-1-1 1 0 0,1 0 0 0 0,0 0-1 0 0,0 1 1 0 0,0-1 0 0 0,0 0 0 0 0,1 5-1 0 0,0 0 4 0 0,0 8-4 0 0,0 0 1 0 0,2 0-1 0 0,5 25 0 0 0,0-18-13 0 0,-4-18 0 0 0,1 0 0 0 0,6 10 0 0 0,5 5 1 0 0,-11-17 3 0 0,-2-2 3 0 0,1 2 26 0 0,-1-1-1 0 0,1 0 0 0 0,-1 0 1 0 0,1 0-1 0 0,0 0 0 0 0,0 0 1 0 0,0-1-1 0 0,-1 0 1 0 0,1 0-1 0 0,0 0 0 0 0,0 0 1 0 0,4-1-1 0 0,-2 0-25 0 0,-2 0 19 0 0,1 0 0 0 0,-1 0 0 0 0,0 0 0 0 0,1-1 0 0 0,-1 1 0 0 0,0-1 0 0 0,0 0 0 0 0,-1 0 0 0 0,1-1 0 0 0,0 1 0 0 0,-1-1 0 0 0,1 0 0 0 0,-1 0 0 0 0,0 0 0 0 0,0 0 0 0 0,0 0 0 0 0,5-8 0 0 0,1-4 127 0 0,0 0 0 0 0,-1 0 0 0 0,7-19 0 0 0,-5 13 77 0 0,-2-1-1 0 0,0 0 0 0 0,-2 0 1 0 0,0-1-1 0 0,-2 0 0 0 0,4-46 1 0 0,-9 50 43 0 0,0 18-152 0 0,2-5 23 0 0,0 3-98 0 0,0 4 247 0 0,7 24-259 0 0,-1 0 0 0 0,6 47 0 0 0,-1 56-117 0 0,-11-114 72 0 0,11 518-1410 0 0,-13-516 1415 0 0,0-1 0 0 0,-1 1 0 0 0,0-1-1 0 0,-6 17 1 0 0,6-26 28 0 0,0-1-1 0 0,0 1 0 0 0,-1-1 0 0 0,1 1 0 0 0,-1-1 1 0 0,-1 0-1 0 0,1 0 0 0 0,-1 0 0 0 0,0-1 0 0 0,0 1 1 0 0,0-1-1 0 0,0 0 0 0 0,-9 6 0 0 0,6-5 61 0 0,-1 0-1 0 0,0 0 1 0 0,-1-1-1 0 0,1-1 1 0 0,-1 1-1 0 0,1-1 1 0 0,-1-1-1 0 0,0 1 1 0 0,0-2-1 0 0,0 1 1 0 0,0-1-1 0 0,-1 0 1 0 0,1-1-1 0 0,-15-2 1 0 0,7 1 6 0 0,1-1 0 0 0,-1-1 1 0 0,-26-9-1 0 0,35 9-45 0 0,0 0 0 0 0,0 0 1 0 0,1-1-1 0 0,-1 0 0 0 0,1-1 0 0 0,0 1 1 0 0,0-1-1 0 0,1-1 0 0 0,-7-6 0 0 0,11 11-43 0 0,1-1 1 0 0,-1 0-1 0 0,1 1 0 0 0,0-1 0 0 0,0 0 1 0 0,0 0-1 0 0,0 0 0 0 0,0 0 0 0 0,0 0 1 0 0,0 0-1 0 0,1 0 0 0 0,-1 0 0 0 0,1 0 0 0 0,-1 0 1 0 0,1 0-1 0 0,0 0 0 0 0,0-4 0 0 0,0 3-3 0 0,1 0 1 0 0,0-1-1 0 0,0 1 0 0 0,0 0 0 0 0,0 0 0 0 0,0 0 0 0 0,1 0 0 0 0,-1 0 0 0 0,1 1 0 0 0,3-5 0 0 0,3-3-9 0 0,1 1 0 0 0,0 0 0 0 0,1 0 0 0 0,17-11 0 0 0,44-27-413 0 0,88-43 0 0 0,-137 78 365 0 0,36-16-1125 0 0,-51 25 296 0 0,0 1 1 0 0,0 0-1 0 0,11-2 1 0 0,-16 4-579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4.7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512 1 13327 0 0,'0'0'1210'0'0,"-2"1"-996"0"0,-6 2 310 0 0,1 0-1 0 0,0 1 0 0 0,1 0 1 0 0,-1 0-1 0 0,1 1 1 0 0,0-1-1 0 0,0 2 0 0 0,0-1 1 0 0,-8 11-1 0 0,-3 5 789 0 0,-20 36 1 0 0,35-53-1284 0 0,-39 55 900 0 0,-10 18-207 0 0,-61 107 188 0 0,-5 8-492 0 0,101-161-1328 0 0,1 2-1 0 0,-13 37 1 0 0,28-69 74 0 0,18-13-7984 0 0</inkml:trace>
</inkml:ink>
</file>

<file path=ppt/ink/ink5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9.3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34 3223 0 0,'0'0'376'0'0,"0"-1"371"0"0,0-2-311 0 0,4-4 213 0 0,17-4 1273 0 0,-18 10-1682 0 0,-1 1 16 0 0,1 0 127 0 0,0 0 0 0 0,0 1 0 0 0,0-1 0 0 0,0 1 0 0 0,0-1 1 0 0,0 1-1 0 0,0 0 0 0 0,0 0 0 0 0,0 0 0 0 0,-1 1 0 0 0,1-1 1 0 0,0 1-1 0 0,2 2 0 0 0,2-1 202 0 0,-5-1 192 0 0,1-1-55 0 0,11 3-396 0 0,0 0 1 0 0,0 0 0 0 0,1-2-1 0 0,-1 0 1 0 0,1 0 0 0 0,24-2-1 0 0,249-14 875 0 0,-113 2-690 0 0,57-4-2241 0 0,-208 14 615 0 0,-2-3-48 0 0</inkml:trace>
</inkml:ink>
</file>

<file path=ppt/ink/ink5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0.4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35 5439 0 0,'0'0'3466'0'0,"2"2"-2549"0"0,2 1-843 0 0,-1 0 0 0 0,0-1 1 0 0,1 1-1 0 0,0-1 0 0 0,-1 0 0 0 0,1 0 1 0 0,0-1-1 0 0,0 1 0 0 0,0-1 0 0 0,0 0 0 0 0,0 1 1 0 0,1-2-1 0 0,-1 1 0 0 0,7 0 0 0 0,32-4 638 0 0,44-8 0 0 0,-27 3 816 0 0,92-1-1 0 0,-87 7-1738 0 0,87-12-237 0 0,-126 12-450 0 0,28-7 0 0 0,-28 4 226 0 0</inkml:trace>
</inkml:ink>
</file>

<file path=ppt/ink/ink5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1.8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645 1 3223 0 0,'-2'0'240'0'0,"0"1"353"0"0,0 0 0 0 0,0-1 0 0 0,0 1 0 0 0,0-1-1 0 0,0 1 1 0 0,0-1 0 0 0,0 0 0 0 0,0 0-1 0 0,0 0 1 0 0,-1 0 0 0 0,-3 0 0 0 0,5-1-119 0 0,0 1 1 0 0,-1 0 0 0 0,1 0-1 0 0,-1 0 1 0 0,1 0 0 0 0,-1 0-1 0 0,1 0 1 0 0,-1 0 0 0 0,1 1-1 0 0,-1-1 1 0 0,1 1 0 0 0,-2 0-1 0 0,-46 15 277 0 0,37-13-420 0 0,0 1 0 0 0,0 1 0 0 0,0 0 0 0 0,-22 12 0 0 0,2 8 271 0 0,2 0 0 0 0,0 3 0 0 0,-42 49 0 0 0,50-49-310 0 0,2 1 0 0 0,1 0 0 0 0,-18 37 1 0 0,14-24 16 0 0,6-13-51 0 0,-7 13-177 0 0,1 1 0 0 0,-32 86 0 0 0,38-75-53 0 0,3 0-1 0 0,-8 55 0 0 0,19-89 24 0 0,1 1 0 0 0,2-1 1 0 0,0 0-1 0 0,1 0 0 0 0,0 0 1 0 0,2 0-1 0 0,1 0 0 0 0,0 0 1 0 0,8 19-1 0 0,-7-24-24 0 0,1 1 0 0 0,1-2 0 0 0,0 1 0 0 0,2-1 0 0 0,-1 0 0 0 0,1-1 0 0 0,1 0 0 0 0,12 12-1 0 0,-16-18-167 0 0,1-1 0 0 0,0-1 0 0 0,0 1 0 0 0,0-1 0 0 0,0-1 0 0 0,1 1 0 0 0,0-1 0 0 0,0-1 0 0 0,0 1 0 0 0,0-1 0 0 0,1-1 0 0 0,-1 0 0 0 0,1 0 0 0 0,0 0 0 0 0,-1-1 0 0 0,15 0 1 0 0,-14-1-865 0 0,0-1 0 0 0,0 0 1 0 0,14-3-1 0 0,6-5-5710 0 0</inkml:trace>
</inkml:ink>
</file>

<file path=ppt/ink/ink5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2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70 31 11975 0 0,'0'0'1491'0'0,"2"-2"-179"0"0,3-1-804 0 0,0 0 0 0 0,0 0 0 0 0,1 0 0 0 0,-1 0 1 0 0,1 1-1 0 0,-1 0 0 0 0,1 0 0 0 0,0 1 0 0 0,0-1 0 0 0,11 0 0 0 0,-3 1-513 0 0,1 0 0 0 0,-1 1 1 0 0,0 0-1 0 0,1 1 0 0 0,21 5 0 0 0,-11 0 53 0 0,60 16 549 0 0,-28-7-351 0 0,9 5-187 0 0,-58-17-54 0 0,0 0 0 0 0,0 1 1 0 0,0 0-1 0 0,0 1 0 0 0,12 9 0 0 0,-15-11-5 0 0,-3-2 0 0 0,0 1 0 0 0,0-1 0 0 0,-1 0 0 0 0,1 0 0 0 0,-1 1 0 0 0,1-1 0 0 0,-1 1 0 0 0,0 0 0 0 0,1-1 0 0 0,-1 1 0 0 0,1 2 0 0 0,-1-2 3 0 0,0-1 0 0 0,0 0-1 0 0,0 0 1 0 0,0 0 0 0 0,-1 1-1 0 0,1-1 1 0 0,-1 0 0 0 0,1 1-1 0 0,-1-1 1 0 0,1 1 0 0 0,-1-1-1 0 0,0 1 1 0 0,0-1 0 0 0,1 1 0 0 0,-1-1-1 0 0,0 0 1 0 0,0 1 0 0 0,-1-1-1 0 0,1 1 1 0 0,-1 2 0 0 0,0-1 8 0 0,0-1 1 0 0,0 1-1 0 0,0-1 1 0 0,-1 1-1 0 0,0-1 0 0 0,1 0 1 0 0,-1 1-1 0 0,0-1 1 0 0,0 0-1 0 0,-3 2 1 0 0,-5 4 38 0 0,0 0 0 0 0,-1-1 0 0 0,-20 10 0 0 0,27-16-49 0 0,-31 16 319 0 0,-1-2 1 0 0,-41 12-1 0 0,-79 14 1419 0 0,35-10-944 0 0,62-15-10 0 0,54-13-618 0 0,7-1-138 0 0,7 0-87 0 0,-8-2 64 0 0,99 8-241 0 0,15 2 107 0 0,-83-5 98 0 0,20 3-51 0 0,94 26 0 0 0,-134-30 72 0 0,1 1 0 0 0,-1 0 0 0 0,0 1 0 0 0,0 0 0 0 0,0 1 0 0 0,20 15 0 0 0,-29-19 12 0 0,0-1-1 0 0,-1 1 0 0 0,1 0 1 0 0,0 0-1 0 0,-1 0 1 0 0,0 0-1 0 0,0 0 0 0 0,0 0 1 0 0,0 1-1 0 0,0-1 1 0 0,-1 1-1 0 0,1-1 1 0 0,-1 1-1 0 0,0 0 0 0 0,0-1 1 0 0,-1 1-1 0 0,1 0 1 0 0,-1 0-1 0 0,1 0 0 0 0,-1-1 1 0 0,-1 1-1 0 0,1 0 1 0 0,0 0-1 0 0,-1 0 0 0 0,0-1 1 0 0,0 1-1 0 0,0 0 1 0 0,-2 5-1 0 0,-1-2 36 0 0,0 1 0 0 0,0-1-1 0 0,-1 0 1 0 0,0 0 0 0 0,0-1-1 0 0,0 1 1 0 0,-8 6 0 0 0,-3 2 218 0 0,-28 19 1 0 0,28-24-62 0 0,0-1 0 0 0,-1-1 0 0 0,0-1 0 0 0,-25 8 0 0 0,6-2 140 0 0,-14 4 420 0 0,-68 14 0 0 0,113-29-737 0 0,-27 4 37 0 0,31-6-71 0 0,-1 0-1 0 0,1-1 1 0 0,-1 1-1 0 0,1 0 1 0 0,0 0-1 0 0,0-1 1 0 0,-1 1-1 0 0,1-1 1 0 0,0 1-1 0 0,0-1 1 0 0,-1 0-1 0 0,0 0 1 0 0,-2-1-74 0 0,3 1-173 0 0,1-1-811 0 0,0 0 658 0 0,0-1-1 0 0,0 1 0 0 0,0 0 1 0 0,0 0-1 0 0,1-1 0 0 0,-1 1 0 0 0,1 0 1 0 0,0 0-1 0 0,0 0 0 0 0,-1 0 1 0 0,3-4-1 0 0,8-13-1752 0 0,2-1-309 0 0</inkml:trace>
</inkml:ink>
</file>

<file path=ppt/ink/ink5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2.8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99 0 3223 0 0,'-1'3'240'0'0,"1"1"-328"0"0,-1-1 739 0 0,1-1 0 0 0,-1 0 0 0 0,1 0 0 0 0,0 1 0 0 0,0-1 0 0 0,0 0 0 0 0,0 1 0 0 0,0-1 0 0 0,1 0 0 0 0,-1 1 0 0 0,1-1 0 0 0,-1 0 0 0 0,1 0 0 0 0,0 1 0 0 0,0-1 0 0 0,0 0 1 0 0,0 0-1 0 0,2 3 0 0 0,14 12 1140 0 0,1 0 0 0 0,32 22 1 0 0,-43-34-1596 0 0,-1 0-18 0 0,0 0 1 0 0,-1 0-1 0 0,0 0 0 0 0,-1 1 0 0 0,1-1 1 0 0,-1 1-1 0 0,0 1 0 0 0,0-1 0 0 0,-1 0 1 0 0,1 1-1 0 0,-2-1 0 0 0,1 1 0 0 0,-1 0 1 0 0,0 0-1 0 0,0 0 0 0 0,-1 0 0 0 0,0 1 1 0 0,0-1-1 0 0,-1 0 0 0 0,0 0 0 0 0,0 1 1 0 0,0-1-1 0 0,-1 0 0 0 0,0 0 0 0 0,-1 1 1 0 0,0-1-1 0 0,0 0 0 0 0,-5 11 0 0 0,-3 2 36 0 0,-2 0 0 0 0,0-1 0 0 0,-28 33-1 0 0,-52 45 1003 0 0,30-33-868 0 0,58-60-345 0 0,-9 13-25 0 0,12-15-64 0 0,73-76-7865 0 0,-39 43 6319 0 0</inkml:trace>
</inkml:ink>
</file>

<file path=ppt/ink/ink5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3.3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40 13591 0 0,'0'0'1231'0'0,"2"-1"-850"0"0,9-5 620 0 0,0 2 1 0 0,1 0-1 0 0,0 0 0 0 0,21-3 0 0 0,-12 2-896 0 0,-6 2 120 0 0,0 0 0 0 0,0 2 0 0 0,0 0 0 0 0,18 1 0 0 0,61 8 1131 0 0,-81-6-1187 0 0,-12-2-166 0 0,134 20 856 0 0,-120-16-770 0 0,0 0 0 0 0,0 0-1 0 0,-1 2 1 0 0,0-1 0 0 0,0 2-1 0 0,23 14 1 0 0,-21-9-89 0 0,-6 2 0 0 0,-9-10-13 0 0,0 0-1 0 0,0 0 1 0 0,-1-1-1 0 0,1 1 1 0 0,-1 0 0 0 0,0 0-1 0 0,0 0 1 0 0,0 0-1 0 0,0 0 1 0 0,-1 0-1 0 0,0 0 1 0 0,0 0 0 0 0,0 0-1 0 0,0 0 1 0 0,0-1-1 0 0,-1 1 1 0 0,0 0-1 0 0,0-1 1 0 0,0 1 0 0 0,-3 4-1 0 0,-7 7-117 0 0,1 0 0 0 0,-27 26 0 0 0,35-39 122 0 0,-45 41-239 0 0,-2-1 0 0 0,-58 35 1 0 0,101-72 250 0 0,-76 46-49 0 0,-3 3 564 0 0,79-49-285 0 0,0 1-1 0 0,0 0 1 0 0,1 0-1 0 0,-7 8 1 0 0,11-12 747 0 0,3-1-934 0 0,-1 0 1 0 0,0 1 0 0 0,1-1 0 0 0,-1 0-1 0 0,1 0 1 0 0,-1 0 0 0 0,1 1-1 0 0,0-1 1 0 0,-1 0 0 0 0,1 0-1 0 0,0 0 1 0 0,0 0 0 0 0,0 0 0 0 0,-1 0-1 0 0,1 0 1 0 0,0 0 0 0 0,0-1-1 0 0,1 1 1 0 0,0 1 0 0 0,24 10 331 0 0,-14-9-232 0 0,0-1 0 0 0,1 0 0 0 0,-1-1 0 0 0,25 0 0 0 0,4 0 102 0 0,14 3 9 0 0,110 4 280 0 0,63-5-484 0 0,-125 2-321 0 0,-100-5-241 0 0</inkml:trace>
</inkml:ink>
</file>

<file path=ppt/ink/ink5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3.7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4143 0 0,'3'2'12020'0'0,"12"11"-10461"0"0,1 1 0 0 0,-2 1 0 0 0,14 17 0 0 0,38 56-2097 0 0,-28-36 876 0 0,9 9 90 0 0,-1-2 178 0 0,51 86 0 0 0,55 153 186 0 0,-138-263-582 0 0,-1 0 0 0 0,-2 1 0 0 0,-1 0 0 0 0,-2 1 0 0 0,-2 0-1 0 0,3 71 1 0 0,-10-84-88 0 0,-1-1-1 0 0,-1 1 1 0 0,-1-1-1 0 0,-1 0 0 0 0,-1 0 1 0 0,-2 0-1 0 0,0-1 1 0 0,-1 0-1 0 0,-1-1 1 0 0,-20 32-1 0 0,10-22-9 0 0,-1-2 1 0 0,-1 0-1 0 0,-2-2 1 0 0,-1 0-1 0 0,-1-2 1 0 0,-35 27-1 0 0,42-38-73 0 0,0-1 1 0 0,0-1-1 0 0,-1-1 0 0 0,-1-1 0 0 0,0-1 1 0 0,0 0-1 0 0,-1-2 0 0 0,-24 6 0 0 0,44-13-58 0 0,-1 1 0 0 0,0-1 0 0 0,0 0 0 0 0,0 0 0 0 0,0 0-1 0 0,0 0 1 0 0,0 0 0 0 0,0 0 0 0 0,0-1 0 0 0,-4-1 0 0 0,5 2-88 0 0,1-1 1 0 0,-1 0-1 0 0,1 0 1 0 0,-1 1 0 0 0,1-1-1 0 0,-1 0 1 0 0,1 0-1 0 0,0-1 1 0 0,0 1 0 0 0,-1 0-1 0 0,1 0 1 0 0,0-1-1 0 0,0 1 1 0 0,0 0 0 0 0,0-1-1 0 0,0 1 1 0 0,1-1 0 0 0,-1 1-1 0 0,0-3 1 0 0,-4-19-2045 0 0</inkml:trace>
</inkml:ink>
</file>

<file path=ppt/ink/ink5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44.5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 26 2759 0 0,'-1'2'671'0'0,"-12"21"9331"0"0,4 3-6597 0 0,8-102-3195 0 0,1 75-200 0 0,1 7-7 0 0,1 16 13 0 0,2 29 265 0 0,8 53 744 0 0,7 147-137 0 0,2 212-588 0 0,-7-135-44 0 0,-13-295-243 0 0,47 718 739 0 0,67 321 512 0 0,-67-655-1116 0 0,-28 0 56 0 0,-10 140 1032 0 0,47-6-320 0 0,-45-457-852 0 0,2 68 0 0 0,12 12 21 0 0,-13-107-15 0 0,33 325 144 0 0,-40-273-126 0 0,-14 156-1 0 0,-30-17-351 0 0,-22-4-140 0 0,46-195 352 0 0,-1-3-125 0 0,-16 82-209 0 0,30-134 350 0 0,1-1 0 0 0,-1 1 0 0 0,1-1 0 0 0,0 1 0 0 0,0-1 0 0 0,0 1 0 0 0,1-1 0 0 0,-1 1 0 0 0,1-1-1 0 0,0 0 1 0 0,0 1 0 0 0,3 5 0 0 0,-3-6-192 0 0,3-3-252 0 0,2 0 288 0 0,0 0 0 0 0,0 0 0 0 0,-1 0 0 0 0,1-1 0 0 0,0 0 0 0 0,0-1-1 0 0,-1 1 1 0 0,1-1 0 0 0,10-5 0 0 0,-8 3-340 0 0,-1 0 0 0 0,1-1 1 0 0,-1 0-1 0 0,0-1 0 0 0,0 0 0 0 0,9-9 0 0 0,13-17-1540 0 0</inkml:trace>
</inkml:ink>
</file>

<file path=ppt/ink/ink5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45.9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45 474 9959 0 0,'0'0'904'0'0,"-3"0"-745"0"0,-9-4-387 0 0,8 3 1121 0 0,0-1 0 0 0,0 0 0 0 0,0 0 0 0 0,0 0-1 0 0,-4-3 1 0 0,7 4-301 0 0,2 0-454 0 0,-1 0-1 0 0,1 0 1 0 0,0-1-1 0 0,0 1 1 0 0,0 1-1 0 0,0-1 0 0 0,0 0 1 0 0,0 0-1 0 0,0 0 1 0 0,3-1-1 0 0,7 1 218 0 0,1 0 0 0 0,0 0 0 0 0,21 3 0 0 0,-8 0-71 0 0,98 5 596 0 0,-9-5-289 0 0,111-4 110 0 0,235-43 91 0 0,-3-19-173 0 0,-97 13-157 0 0,830-74 1301 0 0,-1025 115-1586 0 0,380-18 430 0 0,73 15-7 0 0,842-3 53 0 0,-159-13-114 0 0,807-13 82 0 0,-1106 46-239 0 0,10-23-121 0 0,753 6-208 0 0,-422 69 105 0 0,-1061-33-94 0 0,148 14 53 0 0,-263-23-116 0 0,-119-13-177 0 0,71-5-1 0 0,-97 1 78 0 0,-5 2-198 0 0,-1-1 0 0 0,20-4-1 0 0,-34 5-86 0 0</inkml:trace>
</inkml:ink>
</file>

<file path=ppt/ink/ink5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46.7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84 1 13759 0 0,'0'0'1247'0'0,"-2"1"-1023"0"0,1 2-203 0 0,-1 0-28 0 0,-12 10 184 0 0,6-7 113 0 0,6-5 11 0 0,0 0 0 0 0,0 0 0 0 0,0 0 0 0 0,1 1 0 0 0,-1-1 0 0 0,1 1 0 0 0,-1-1 0 0 0,-1 3 0 0 0,1-1-107 0 0,1 0 0 0 0,-1 0 0 0 0,1 0 0 0 0,-1 1 1 0 0,1-1-1 0 0,0 0 0 0 0,0 1 0 0 0,0 6 0 0 0,-3 35 289 0 0,2 0 0 0 0,6 66 0 0 0,-1 35 428 0 0,-5-86-691 0 0,-8 109 101 0 0,-3 51 235 0 0,11-198-445 0 0,2-17-104 0 0,-1 0 1 0 0,1-1-1 0 0,0 1 1 0 0,0 0-1 0 0,0 0 1 0 0,1-1-1 0 0,-1 1 1 0 0,1 0-1 0 0,1-1 1 0 0,-1 1-1 0 0,0-1 1 0 0,5 9-1 0 0,-5-11-204 0 0,-1-2 137 0 0,0 1-1 0 0,0 0 1 0 0,0-1-1 0 0,1 1 1 0 0,-1-1-1 0 0,0 1 1 0 0,1 0-1 0 0,-1-1 1 0 0,0 1-1 0 0,1-1 1 0 0,-1 1-1 0 0,1-1 1 0 0,-1 1-1 0 0,1-1 1 0 0,-1 1-1 0 0,1-1 1 0 0,-1 1-1 0 0,1-1 1 0 0,-1 0-1 0 0,1 1 1 0 0,0-1-1 0 0,-1 0 1 0 0,1 0-1 0 0,0 1 1 0 0,-1-1-1 0 0,1 0 1 0 0,0 0-1 0 0,0 0 1 0 0,2 1-362 0 0,-1-1 0 0 0,0 0 1 0 0,1 1-1 0 0,-1-1 0 0 0,0 0 1 0 0,0-1-1 0 0,4 1 0 0 0,10-7-4338 0 0,0-3-1188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5.2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96 161 2759 0 0,'0'0'126'0'0,"-1"-1"-5"0"0,-9-12 8388 0 0,2 5-4427 0 0,5 5-3685 0 0,1 0 0 0 0,0 0 1 0 0,0 0-1 0 0,0 0 0 0 0,-3-5 1 0 0,4 7 470 0 0,2-5-772 0 0,0 1 1 0 0,0 0 0 0 0,0-1 0 0 0,1 1 0 0 0,0 0-1 0 0,0 0 1 0 0,0 0 0 0 0,0 0 0 0 0,1 0 0 0 0,0 0-1 0 0,0 1 1 0 0,0-1 0 0 0,1 1 0 0 0,-1 0 0 0 0,1 0 0 0 0,0 0-1 0 0,8-6 1 0 0,-7 7-40 0 0,-1 1 1 0 0,0-1-1 0 0,1 1 0 0 0,0-1 0 0 0,-1 1 0 0 0,1 1 1 0 0,0-1-1 0 0,0 1 0 0 0,10-2 0 0 0,-11 3-5 0 0,0 0-1 0 0,-1 0 1 0 0,1 0 0 0 0,-1 1-1 0 0,1-1 1 0 0,0 1-1 0 0,-1 0 1 0 0,1 0-1 0 0,-1 0 1 0 0,1 1 0 0 0,-1-1-1 0 0,0 1 1 0 0,0 0-1 0 0,0 0 1 0 0,4 2 0 0 0,-2 1-55 0 0,1 0 0 0 0,-1 1 0 0 0,0 0 1 0 0,0-1-1 0 0,-1 1 0 0 0,0 1 1 0 0,0-1-1 0 0,0 1 0 0 0,-1 0 1 0 0,0-1-1 0 0,0 2 0 0 0,-1-1 1 0 0,1 0-1 0 0,-2 0 0 0 0,1 1 0 0 0,-1-1 1 0 0,0 10-1 0 0,0 2-167 0 0,0 0 0 0 0,-2-1 0 0 0,-1 1 0 0 0,0 0 0 0 0,-9 33 1 0 0,4-27 96 0 0,-2 0 0 0 0,0-1 0 0 0,-2 0 1 0 0,0-1-1 0 0,-2 0 0 0 0,0-1 0 0 0,-2 0 1 0 0,-17 20-1 0 0,27-36 204 0 0,0-1 0 0 0,-1 1 1 0 0,0-1-1 0 0,0 0 0 0 0,-1-1 1 0 0,1 1-1 0 0,-1-1 0 0 0,0 0 0 0 0,0-1 1 0 0,0 0-1 0 0,0 0 0 0 0,-1 0 1 0 0,1-1-1 0 0,-9 1 0 0 0,14-3-129 0 0,0 1-1 0 0,0-1 1 0 0,1 0-1 0 0,-1 0 1 0 0,0-1-1 0 0,0 1 1 0 0,1 0 0 0 0,-1-1-1 0 0,0 1 1 0 0,1-1-1 0 0,-1 1 1 0 0,0-1-1 0 0,1 0 1 0 0,-1 1-1 0 0,1-1 1 0 0,-1 0-1 0 0,1 0 1 0 0,0 0-1 0 0,-1 0 1 0 0,1-1 0 0 0,0 1-1 0 0,0 0 1 0 0,-1-1-1 0 0,1 1 1 0 0,0 0-1 0 0,0-1 1 0 0,1 1-1 0 0,-1-1 1 0 0,0 1-1 0 0,0-1 1 0 0,1 0 0 0 0,-1 1-1 0 0,1-1 1 0 0,0 0-1 0 0,-1-3 1 0 0,0-1-1 0 0,0-1 1 0 0,1 0-1 0 0,-1 0 1 0 0,1 1 0 0 0,1-1-1 0 0,-1 0 1 0 0,4-12-1 0 0,-2 12-38 0 0,0 0 0 0 0,1 1 0 0 0,0-1 0 0 0,0 0 0 0 0,0 1-1 0 0,1 0 1 0 0,0 0 0 0 0,0 0 0 0 0,1 0 0 0 0,-1 1 0 0 0,1-1 0 0 0,0 1 0 0 0,1 0 0 0 0,8-5-1 0 0,-10 7-8 0 0,0 0-1 0 0,1 1 1 0 0,-1-1-1 0 0,1 1 0 0 0,0 0 1 0 0,0 1-1 0 0,0-1 0 0 0,0 1 1 0 0,0 0-1 0 0,0 0 1 0 0,0 1-1 0 0,0-1 0 0 0,0 1 1 0 0,0 0-1 0 0,1 1 0 0 0,-1-1 1 0 0,0 1-1 0 0,0 0 0 0 0,0 0 1 0 0,9 4-1 0 0,11 7-954 0 0,41 24-1 0 0,-2 0-1339 0 0,-59-33 2114 0 0,32 13-1944 0 0,-34-15 1564 0 0,0 0 0 0 0,0 0 0 0 0,1 0 0 0 0,-1-1 0 0 0,1 1-1 0 0,-1-1 1 0 0,1 0 0 0 0,-1 0 0 0 0,5 0 0 0 0,5-3-2860 0 0</inkml:trace>
</inkml:ink>
</file>

<file path=ppt/ink/ink5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52.2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116 1 1375 0 0,'-2'2'107'0'0,"-2"3"-1677"0"0,-7 8 7522 0 0,1 1 1715 0 0,5-8-6691 0 0,3-4-678 0 0,2 0-582 0 0,-6 42 2002 0 0,5-41-1092 0 0,1 0 12 0 0,-20 130 2162 0 0,-7 35-1869 0 0,15-97-861 0 0,-3 22 265 0 0,15-81-273 0 0,-1 0 1 0 0,1 0 0 0 0,1 0 0 0 0,0 0-1 0 0,6 22 1 0 0,-4-23-39 0 0,0-1-1 0 0,1 0 1 0 0,6 12 0 0 0,24 34-32 0 0,-22-38-31 0 0,22 42-617 0 0,-15-23-858 0 0,-18-35 1175 0 0,0 1 1 0 0,0-1 0 0 0,-1 0 0 0 0,1 1 0 0 0,-1-1-1 0 0,0 0 1 0 0,1 1 0 0 0,-1-1 0 0 0,0 1 0 0 0,-1-1 0 0 0,1 4-1 0 0,-1 1-832 0 0,-1 10-2753 0 0,-1 1-752 0 0</inkml:trace>
</inkml:ink>
</file>

<file path=ppt/ink/ink5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1:53.1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1 2303 0 0,'1'1'167'0'0,"5"9"3938"0"0,-5-9-3115 0 0,-1 0-1 0 0,1 0 0 0 0,-1 0 1 0 0,1 1-1 0 0,-1-1 0 0 0,0 0 1 0 0,1 0-1 0 0,-1 1 0 0 0,0-1 1 0 0,0 0-1 0 0,0 2 0 0 0,1 6 794 0 0,0-7-2662 0 0,3 56 2960 0 0,4 22-875 0 0,2-17-1198 0 0,4 117 1 0 0,-14-153-5 0 0,1 3 26 0 0,-2-1 0 0 0,-8 55-1 0 0,-20 33 416 0 0,-1 1 242 0 0,25-93-343 0 0,1 1-1 0 0,-1 42 1 0 0,5-63-445 0 0,0-1-1 0 0,1 1 0 0 0,-1-1 1 0 0,1 1-1 0 0,0-1 1 0 0,0 1-1 0 0,1-1 1 0 0,-1 1-1 0 0,1-1 1 0 0,0 0-1 0 0,0 0 0 0 0,0 0 1 0 0,1 0-1 0 0,0 0 1 0 0,-1-1-1 0 0,1 1 1 0 0,1-1-1 0 0,-1 0 1 0 0,0 1-1 0 0,1-2 1 0 0,-1 1-1 0 0,1 0 0 0 0,7 3 1 0 0</inkml:trace>
</inkml:ink>
</file>

<file path=ppt/ink/ink5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0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3223 0 0,'0'0'9694'0'0,"12"-5"-15508"0"0</inkml:trace>
</inkml:ink>
</file>

<file path=ppt/ink/ink5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4.7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1191 26 3223 0 0,'0'0'3448'0'0,"3"-1"-5795"0"0,-3 1 2524 0 0,0 0 0 0 0,0 0 0 0 0,1 0 0 0 0,1-2 1593 0 0,-2 2-1593 0 0,0 0 1 0 0,0 0-1 0 0,0-1 0 0 0,0 1 0 0 0,1 0 0 0 0,-1 0 0 0 0,0 0 0 0 0,0-1 0 0 0,0 1 0 0 0,0 0 0 0 0,0-1 0 0 0,0 1 0 0 0,0 0 0 0 0,0 0 0 0 0,0-1 0 0 0,0 1 0 0 0,0 0 0 0 0,0 0 0 0 0,0-1 1 0 0,0 1-1 0 0,0 0 0 0 0,-11-9 1264 0 0,9 7-1403 0 0,-1 1 1 0 0,0 0-1 0 0,0 0 1 0 0,0 0-1 0 0,0 0 1 0 0,0 1-1 0 0,0-1 0 0 0,0 1 1 0 0,-7-1-1 0 0,-87 20 1921 0 0,60-10-1852 0 0,-38 3-1 0 0,-194 3 1674 0 0,205-16-1388 0 0,13 0-11 0 0,-61 6 1 0 0,-23 6 181 0 0,-11 0 390 0 0,108-8-782 0 0,-46-2 0 0 0,50-1 28 0 0,32 0-41 0 0,-4-2-342 0 0,57-2-629 0 0,25-2-2929 0 0,-59 2 1363 0 0</inkml:trace>
</inkml:ink>
</file>

<file path=ppt/ink/ink5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5.2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522 6 3679 0 0,'0'0'284'0'0,"-2"0"-186"0"0,-23-3 2560 0 0,18 2-1628 0 0,-1 0 0 0 0,1 1 0 0 0,-9 0 0 0 0,6 1-568 0 0,0 0 0 0 0,0 1 0 0 0,0 0 0 0 0,1 1 0 0 0,-1 0 0 0 0,1 1 0 0 0,-1 0 0 0 0,1 0 0 0 0,-15 11 0 0 0,7-3 344 0 0,1 0 1 0 0,1 1-1 0 0,-27 30 1 0 0,-53 51 715 0 0,2-1-842 0 0,27-32-514 0 0,65-59-30 0 0,1 0-51 0 0,-1 11-12 0 0,3-1 14 0 0,2-8 9 0 0,7 2-31 0 0,1 0 1 0 0,0-1-1 0 0,0 0 0 0 0,25 5 1 0 0,58 6 173 0 0,-90-15-232 0 0,116 24 228 0 0,6 0-319 0 0,-103-23-517 0 0,44-1 0 0 0,-31-2-1241 0 0,-29 1 1271 0 0,0-1 0 0 0,0 0 0 0 0,-1 0 0 0 0,1-1 0 0 0,-1 0 0 0 0,10-3 0 0 0,18-10-1491 0 0</inkml:trace>
</inkml:ink>
</file>

<file path=ppt/ink/ink5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9.3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34 3223 0 0,'0'0'376'0'0,"0"-1"371"0"0,0-2-311 0 0,4-4 213 0 0,17-4 1273 0 0,-18 10-1682 0 0,-1 1 16 0 0,1 0 127 0 0,0 0 0 0 0,0 1 0 0 0,0-1 0 0 0,0 1 0 0 0,0-1 1 0 0,0 1-1 0 0,0 0 0 0 0,0 0 0 0 0,0 0 0 0 0,-1 1 0 0 0,1-1 1 0 0,0 1-1 0 0,2 2 0 0 0,2-1 202 0 0,-5-1 192 0 0,1-1-55 0 0,11 3-396 0 0,0 0 1 0 0,0 0 0 0 0,1-2-1 0 0,-1 0 1 0 0,1 0 0 0 0,24-2-1 0 0,249-14 875 0 0,-113 2-690 0 0,57-4-2241 0 0,-208 14 615 0 0,-2-3-48 0 0</inkml:trace>
</inkml:ink>
</file>

<file path=ppt/ink/ink5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0.4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35 5439 0 0,'0'0'3466'0'0,"2"2"-2549"0"0,2 1-843 0 0,-1 0 0 0 0,0-1 1 0 0,1 1-1 0 0,0-1 0 0 0,-1 0 0 0 0,1 0 1 0 0,0-1-1 0 0,0 1 0 0 0,0-1 0 0 0,0 0 0 0 0,0 1 1 0 0,1-2-1 0 0,-1 1 0 0 0,7 0 0 0 0,32-4 638 0 0,44-8 0 0 0,-27 3 816 0 0,92-1-1 0 0,-87 7-1738 0 0,87-12-237 0 0,-126 12-450 0 0,28-7 0 0 0,-28 4 226 0 0</inkml:trace>
</inkml:ink>
</file>

<file path=ppt/ink/ink5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1.8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645 1 3223 0 0,'-2'0'240'0'0,"0"1"353"0"0,0 0 0 0 0,0-1 0 0 0,0 1 0 0 0,0-1-1 0 0,0 1 1 0 0,0-1 0 0 0,0 0 0 0 0,0 0-1 0 0,0 0 1 0 0,-1 0 0 0 0,-3 0 0 0 0,5-1-119 0 0,0 1 1 0 0,-1 0 0 0 0,1 0-1 0 0,-1 0 1 0 0,1 0 0 0 0,-1 0-1 0 0,1 0 1 0 0,-1 0 0 0 0,1 1-1 0 0,-1-1 1 0 0,1 1 0 0 0,-2 0-1 0 0,-46 15 277 0 0,37-13-420 0 0,0 1 0 0 0,0 1 0 0 0,0 0 0 0 0,-22 12 0 0 0,2 8 271 0 0,2 0 0 0 0,0 3 0 0 0,-42 49 0 0 0,50-49-310 0 0,2 1 0 0 0,1 0 0 0 0,-18 37 1 0 0,14-24 16 0 0,6-13-51 0 0,-7 13-177 0 0,1 1 0 0 0,-32 86 0 0 0,38-75-53 0 0,3 0-1 0 0,-8 55 0 0 0,19-89 24 0 0,1 1 0 0 0,2-1 1 0 0,0 0-1 0 0,1 0 0 0 0,0 0 1 0 0,2 0-1 0 0,1 0 0 0 0,0 0 1 0 0,8 19-1 0 0,-7-24-24 0 0,1 1 0 0 0,1-2 0 0 0,0 1 0 0 0,2-1 0 0 0,-1 0 0 0 0,1-1 0 0 0,1 0 0 0 0,12 12-1 0 0,-16-18-167 0 0,1-1 0 0 0,0-1 0 0 0,0 1 0 0 0,0-1 0 0 0,0-1 0 0 0,1 1 0 0 0,0-1 0 0 0,0-1 0 0 0,0 1 0 0 0,0-1 0 0 0,1-1 0 0 0,-1 0 0 0 0,1 0 0 0 0,0 0 0 0 0,-1-1 0 0 0,15 0 1 0 0,-14-1-865 0 0,0-1 0 0 0,0 0 1 0 0,14-3-1 0 0,6-5-5710 0 0</inkml:trace>
</inkml:ink>
</file>

<file path=ppt/ink/ink5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2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70 31 11975 0 0,'0'0'1491'0'0,"2"-2"-179"0"0,3-1-804 0 0,0 0 0 0 0,0 0 0 0 0,1 0 0 0 0,-1 0 1 0 0,1 1-1 0 0,-1 0 0 0 0,1 0 0 0 0,0 1 0 0 0,0-1 0 0 0,11 0 0 0 0,-3 1-513 0 0,1 0 0 0 0,-1 1 1 0 0,0 0-1 0 0,1 1 0 0 0,21 5 0 0 0,-11 0 53 0 0,60 16 549 0 0,-28-7-351 0 0,9 5-187 0 0,-58-17-54 0 0,0 0 0 0 0,0 1 1 0 0,0 0-1 0 0,0 1 0 0 0,12 9 0 0 0,-15-11-5 0 0,-3-2 0 0 0,0 1 0 0 0,0-1 0 0 0,-1 0 0 0 0,1 0 0 0 0,-1 1 0 0 0,1-1 0 0 0,-1 1 0 0 0,0 0 0 0 0,1-1 0 0 0,-1 1 0 0 0,1 2 0 0 0,-1-2 3 0 0,0-1 0 0 0,0 0-1 0 0,0 0 1 0 0,0 0 0 0 0,-1 1-1 0 0,1-1 1 0 0,-1 0 0 0 0,1 1-1 0 0,-1-1 1 0 0,1 1 0 0 0,-1-1-1 0 0,0 1 1 0 0,0-1 0 0 0,1 1 0 0 0,-1-1-1 0 0,0 0 1 0 0,0 1 0 0 0,-1-1-1 0 0,1 1 1 0 0,-1 2 0 0 0,0-1 8 0 0,0-1 1 0 0,0 1-1 0 0,0-1 1 0 0,-1 1-1 0 0,0-1 0 0 0,1 0 1 0 0,-1 1-1 0 0,0-1 1 0 0,0 0-1 0 0,-3 2 1 0 0,-5 4 38 0 0,0 0 0 0 0,-1-1 0 0 0,-20 10 0 0 0,27-16-49 0 0,-31 16 319 0 0,-1-2 1 0 0,-41 12-1 0 0,-79 14 1419 0 0,35-10-944 0 0,62-15-10 0 0,54-13-618 0 0,7-1-138 0 0,7 0-87 0 0,-8-2 64 0 0,99 8-241 0 0,15 2 107 0 0,-83-5 98 0 0,20 3-51 0 0,94 26 0 0 0,-134-30 72 0 0,1 1 0 0 0,-1 0 0 0 0,0 1 0 0 0,0 0 0 0 0,0 1 0 0 0,20 15 0 0 0,-29-19 12 0 0,0-1-1 0 0,-1 1 0 0 0,1 0 1 0 0,0 0-1 0 0,-1 0 1 0 0,0 0-1 0 0,0 0 0 0 0,0 0 1 0 0,0 1-1 0 0,0-1 1 0 0,-1 1-1 0 0,1-1 1 0 0,-1 1-1 0 0,0 0 0 0 0,0-1 1 0 0,-1 1-1 0 0,1 0 1 0 0,-1 0-1 0 0,1 0 0 0 0,-1-1 1 0 0,-1 1-1 0 0,1 0 1 0 0,0 0-1 0 0,-1 0 0 0 0,0-1 1 0 0,0 1-1 0 0,0 0 1 0 0,-2 5-1 0 0,-1-2 36 0 0,0 1 0 0 0,0-1-1 0 0,-1 0 1 0 0,0 0 0 0 0,0-1-1 0 0,0 1 1 0 0,-8 6 0 0 0,-3 2 218 0 0,-28 19 1 0 0,28-24-62 0 0,0-1 0 0 0,-1-1 0 0 0,0-1 0 0 0,-25 8 0 0 0,6-2 140 0 0,-14 4 420 0 0,-68 14 0 0 0,113-29-737 0 0,-27 4 37 0 0,31-6-71 0 0,-1 0-1 0 0,1-1 1 0 0,-1 1-1 0 0,1 0 1 0 0,0 0-1 0 0,0-1 1 0 0,-1 1-1 0 0,1-1 1 0 0,0 1-1 0 0,0-1 1 0 0,-1 0-1 0 0,0 0 1 0 0,-2-1-74 0 0,3 1-173 0 0,1-1-811 0 0,0 0 658 0 0,0-1-1 0 0,0 1 0 0 0,0 0 1 0 0,0 0-1 0 0,1-1 0 0 0,-1 1 0 0 0,1 0 1 0 0,0 0-1 0 0,0 0 0 0 0,-1 0 1 0 0,3-4-1 0 0,8-13-1752 0 0,2-1-309 0 0</inkml:trace>
</inkml:ink>
</file>

<file path=ppt/ink/ink5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2.8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99 0 3223 0 0,'-1'3'240'0'0,"1"1"-328"0"0,-1-1 739 0 0,1-1 0 0 0,-1 0 0 0 0,1 0 0 0 0,0 1 0 0 0,0-1 0 0 0,0 0 0 0 0,0 1 0 0 0,0-1 0 0 0,1 0 0 0 0,-1 1 0 0 0,1-1 0 0 0,-1 0 0 0 0,1 0 0 0 0,0 1 0 0 0,0-1 0 0 0,0 0 1 0 0,0 0-1 0 0,2 3 0 0 0,14 12 1140 0 0,1 0 0 0 0,32 22 1 0 0,-43-34-1596 0 0,-1 0-18 0 0,0 0 1 0 0,-1 0-1 0 0,0 0 0 0 0,-1 1 0 0 0,1-1 1 0 0,-1 1-1 0 0,0 1 0 0 0,0-1 0 0 0,-1 0 1 0 0,1 1-1 0 0,-2-1 0 0 0,1 1 0 0 0,-1 0 1 0 0,0 0-1 0 0,0 0 0 0 0,-1 0 0 0 0,0 1 1 0 0,0-1-1 0 0,-1 0 0 0 0,0 0 0 0 0,0 1 1 0 0,0-1-1 0 0,-1 0 0 0 0,0 0 0 0 0,-1 1 1 0 0,0-1-1 0 0,0 0 0 0 0,-5 11 0 0 0,-3 2 36 0 0,-2 0 0 0 0,0-1 0 0 0,-28 33-1 0 0,-52 45 1003 0 0,30-33-868 0 0,58-60-345 0 0,-9 13-25 0 0,12-15-64 0 0,73-76-7865 0 0,-39 43 6319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5.8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 2303 0 0,'0'0'11102'0'0,"2"0"-9888"0"0,9 2-864 0 0,0-2 0 0 0,0 1-1 0 0,0-2 1 0 0,-1 1-1 0 0,1-1 1 0 0,14-4 0 0 0,-10 3-307 0 0,0 0 0 0 0,28 0 1 0 0,37 3-1680 0 0,-26-3-3454 0 0,-44 1 3522 0 0</inkml:trace>
</inkml:ink>
</file>

<file path=ppt/ink/ink5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3.3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40 13591 0 0,'0'0'1231'0'0,"2"-1"-850"0"0,9-5 620 0 0,0 2 1 0 0,1 0-1 0 0,0 0 0 0 0,21-3 0 0 0,-12 2-896 0 0,-6 2 120 0 0,0 0 0 0 0,0 2 0 0 0,0 0 0 0 0,18 1 0 0 0,61 8 1131 0 0,-81-6-1187 0 0,-12-2-166 0 0,134 20 856 0 0,-120-16-770 0 0,0 0 0 0 0,0 0-1 0 0,-1 2 1 0 0,0-1 0 0 0,0 2-1 0 0,23 14 1 0 0,-21-9-89 0 0,-6 2 0 0 0,-9-10-13 0 0,0 0-1 0 0,0 0 1 0 0,-1-1-1 0 0,1 1 1 0 0,-1 0 0 0 0,0 0-1 0 0,0 0 1 0 0,0 0-1 0 0,0 0 1 0 0,-1 0-1 0 0,0 0 1 0 0,0 0 0 0 0,0 0-1 0 0,0 0 1 0 0,0-1-1 0 0,-1 1 1 0 0,0 0-1 0 0,0-1 1 0 0,0 1 0 0 0,-3 4-1 0 0,-7 7-117 0 0,1 0 0 0 0,-27 26 0 0 0,35-39 122 0 0,-45 41-239 0 0,-2-1 0 0 0,-58 35 1 0 0,101-72 250 0 0,-76 46-49 0 0,-3 3 564 0 0,79-49-285 0 0,0 1-1 0 0,0 0 1 0 0,1 0-1 0 0,-7 8 1 0 0,11-12 747 0 0,3-1-934 0 0,-1 0 1 0 0,0 1 0 0 0,1-1 0 0 0,-1 0-1 0 0,1 0 1 0 0,-1 0 0 0 0,1 1-1 0 0,0-1 1 0 0,-1 0 0 0 0,1 0-1 0 0,0 0 1 0 0,0 0 0 0 0,0 0 0 0 0,-1 0-1 0 0,1 0 1 0 0,0 0 0 0 0,0-1-1 0 0,1 1 1 0 0,0 1 0 0 0,24 10 331 0 0,-14-9-232 0 0,0-1 0 0 0,1 0 0 0 0,-1-1 0 0 0,25 0 0 0 0,4 0 102 0 0,14 3 9 0 0,110 4 280 0 0,63-5-484 0 0,-125 2-321 0 0,-100-5-241 0 0</inkml:trace>
</inkml:ink>
</file>

<file path=ppt/ink/ink5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13.7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4143 0 0,'3'2'12020'0'0,"12"11"-10461"0"0,1 1 0 0 0,-2 1 0 0 0,14 17 0 0 0,38 56-2097 0 0,-28-36 876 0 0,9 9 90 0 0,-1-2 178 0 0,51 86 0 0 0,55 153 186 0 0,-138-263-582 0 0,-1 0 0 0 0,-2 1 0 0 0,-1 0 0 0 0,-2 1 0 0 0,-2 0-1 0 0,3 71 1 0 0,-10-84-88 0 0,-1-1-1 0 0,-1 1 1 0 0,-1-1-1 0 0,-1 0 0 0 0,-1 0 1 0 0,-2 0-1 0 0,0-1 1 0 0,-1 0-1 0 0,-1-1 1 0 0,-20 32-1 0 0,10-22-9 0 0,-1-2 1 0 0,-1 0-1 0 0,-2-2 1 0 0,-1 0-1 0 0,-1-2 1 0 0,-35 27-1 0 0,42-38-73 0 0,0-1 1 0 0,0-1-1 0 0,-1-1 0 0 0,-1-1 0 0 0,0-1 1 0 0,0 0-1 0 0,-1-2 0 0 0,-24 6 0 0 0,44-13-58 0 0,-1 1 0 0 0,0-1 0 0 0,0 0 0 0 0,0 0 0 0 0,0 0-1 0 0,0 0 1 0 0,0 0 0 0 0,0 0 0 0 0,0-1 0 0 0,-4-1 0 0 0,5 2-88 0 0,1-1 1 0 0,-1 0-1 0 0,1 0 1 0 0,-1 1 0 0 0,1-1-1 0 0,-1 0 1 0 0,1 0-1 0 0,0-1 1 0 0,0 1 0 0 0,-1 0-1 0 0,1 0 1 0 0,0-1-1 0 0,0 1 1 0 0,0 0 0 0 0,0-1-1 0 0,0 1 1 0 0,1-1 0 0 0,-1 1-1 0 0,0-3 1 0 0,-4-19-2045 0 0</inkml:trace>
</inkml:ink>
</file>

<file path=ppt/ink/ink5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54.6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334 192 4055 0 0,'0'0'9804'0'0,"3"0"-9641"0"0,-1 0-65 0 0,-1 0-1 0 0,1 0 1 0 0,0 0 0 0 0,-1-1 0 0 0,1 1-1 0 0,0-1 1 0 0,-1 1 0 0 0,1-1 0 0 0,-1 0-1 0 0,1 0 1 0 0,-1 0 0 0 0,1 1 0 0 0,-1-1-1 0 0,0-1 1 0 0,1 1 0 0 0,-1 0 0 0 0,0 0-1 0 0,0 0 1 0 0,0-1 0 0 0,0 1 0 0 0,0 0-1 0 0,0-1 1 0 0,0 1 0 0 0,0-1 0 0 0,-1 1-1 0 0,1-1 1 0 0,0 0 0 0 0,-1 1 0 0 0,0-1-1 0 0,1 0 1 0 0,-1-2 0 0 0,1 2 351 0 0,-2-8 1463 0 0,-13-21-1258 0 0,13 30-497 0 0,0-3-106 0 0,0 1 0 0 0,0-1 0 0 0,0 1 0 0 0,-1-1 0 0 0,1 1 0 0 0,-4-6 0 0 0,1 3-71 0 0,0-3 68 0 0,-1 3-25 0 0,1 1 24 0 0,-9-10 195 0 0,6 6-110 0 0,4 6-28 0 0,1 0 0 0 0,-1 0 0 0 0,1 1 0 0 0,-1-1 0 0 0,-4-2 0 0 0,6 4 376 0 0,-11-4-357 0 0,2 0-81 0 0,-3 4-31 0 0,0 4-11 0 0,0 0 0 0 0,2 1 0 0 0,-1-1 0 0 0,-6 3 24 0 0,14-4-9 0 0,-11 10 10 0 0,3-4-25 0 0,-3 3 2 0 0,13-8-5 0 0,-11 11 57 0 0,10-11-46 0 0,-13 15 79 0 0,-1 1 12 0 0,11-14-68 0 0,-14 24 259 0 0,14-19-194 0 0,3-7 0 0 0,-4 6 0 0 0,0 2-1 0 0,-1-1-7 0 0,1-1-6 0 0,6-7-60 0 0,0 0 0 0 0,0 0 0 0 0,0 1 0 0 0,0-1-1 0 0,0 0 1 0 0,0 1 0 0 0,1-1 0 0 0,-1 5 0 0 0,0-5-15 0 0,-9 29 357 0 0,6-25-346 0 0,4-6-17 0 0,0 1 0 0 0,0-1 1 0 0,-1 0-1 0 0,1 1 1 0 0,0-1-1 0 0,0 1 1 0 0,-1-1-1 0 0,1 0 0 0 0,0 1 1 0 0,0-1-1 0 0,0 1 1 0 0,0-1-1 0 0,-1 1 1 0 0,1-1-1 0 0,0 0 0 0 0,0 1 1 0 0,0-1-1 0 0,0 1 1 0 0,0 0-1 0 0,4 37 259 0 0,0-21-195 0 0,-3-14 59 0 0,0 0-71 0 0,13 53 113 0 0,-2-26-36 0 0,-8-23-36 0 0,0 0 0 0 0,1-1-1 0 0,-1 1 1 0 0,11 9-1 0 0,-9-8-46 0 0,-4-6 145 0 0,0-1-128 0 0,28 17 53 0 0,8 6-46 0 0,-35-22-61 0 0,15 11 75 0 0,-18-13-81 0 0,0 0 0 0 0,0 0 0 0 0,0 1 0 0 0,1-1-1 0 0,-1 0 1 0 0,0 0 0 0 0,0 0 0 0 0,0 0 0 0 0,1 1 0 0 0,-1-1 0 0 0,0 0 0 0 0,0 0 0 0 0,1 0 0 0 0,-1 0 0 0 0,0 0 0 0 0,1 0 0 0 0,-1 0 0 0 0,0 0 0 0 0,0 0 0 0 0,1 0 0 0 0,-1 0 0 0 0,0 0-1 0 0,0 0 1 0 0,1 0 0 0 0,-1 0 0 0 0,0 0 0 0 0,1 0 0 0 0,-1 0 0 0 0,0 0 0 0 0,0 0 0 0 0,1 0 0 0 0,-1 0 3 0 0,1-1 1 0 0,-1 1-1 0 0,1 0 1 0 0,-1 0-1 0 0,1 0 1 0 0,-1 0-1 0 0,0 0 1 0 0,1 0-1 0 0,-1 0 0 0 0,1 0 1 0 0,-1 0-1 0 0,1 0 1 0 0,-1 0-1 0 0,1 0 1 0 0,-1 0-1 0 0,0 0 1 0 0,1 0-1 0 0,-1 0 1 0 0,1 1-1 0 0,0-1 0 0 0,21 11 100 0 0,-19-10-83 0 0,0 0-1 0 0,0 0 1 0 0,0 0-1 0 0,1 0 1 0 0,-1-1-1 0 0,4 1 1 0 0,-2 0-18 0 0,9 1 36 0 0,34-4 22 0 0,-43 2-55 0 0,21-5 46 0 0,-21 3-45 0 0,21-1 135 0 0,-23 3-133 0 0,22-4 21 0 0,-21 4-48 0 0,20-5 17 0 0,-11 0-2 0 0,1-2 0 0 0,-10 6 12 0 0,1-1-1 0 0,-1 0 1 0 0,1 0 0 0 0,-1-1 0 0 0,0 1-1 0 0,1-1 1 0 0,-1 0 0 0 0,3-3-1 0 0,-2 2 1 0 0,10-14-1 0 0,-9 8 4 0 0,-3 5-7 0 0,0 0 0 0 0,1 1 1 0 0,-1-1-1 0 0,1 1 0 0 0,5-5 0 0 0,-8 9-8 0 0,2-3 1 0 0,-1 0 0 0 0,1 0 0 0 0,0-1 0 0 0,-1 1 0 0 0,0-1 0 0 0,0 1 0 0 0,0-1 0 0 0,0 0 0 0 0,2-6 0 0 0,-3 8 0 0 0,4-7 41 0 0,0 0-20 0 0,-4 7-12 0 0,0 1 0 0 0,0-1 0 0 0,0 0 0 0 0,0 0 0 0 0,-1 0 0 0 0,1 0 0 0 0,-1 0 0 0 0,1-2 0 0 0,0-1 30 0 0,-1 3 27 0 0,1 0-3 0 0,-1 0-49 0 0,1 0 0 0 0,-1 0 1 0 0,1-1-1 0 0,-1 1 0 0 0,0 0 0 0 0,0 0 0 0 0,0-1 1 0 0,0 1-1 0 0,-1 0 0 0 0,1 0 0 0 0,-1-3 0 0 0,-5-20 87 0 0,5 6-61 0 0,-2 5-9 0 0,-3-7-29 0 0,4 14 10 0 0,0 0 0 0 0,-1 0 0 0 0,0 0 0 0 0,-4-7 0 0 0,7 13-2 0 0,-5-9 50 0 0,2 4-14 0 0,-1 0 0 0 0,0 0-1 0 0,0 1 1 0 0,-6-8 0 0 0,2 6 11 0 0,6 5-57 0 0,1 1 0 0 0,-1-1 1 0 0,0 1-1 0 0,0-1 0 0 0,0 1 0 0 0,0 0 0 0 0,0 0 0 0 0,0 0 0 0 0,0 0 0 0 0,0 0 0 0 0,-3 0 0 0 0,-3-2-3 0 0,-16-8 2 0 0,-3 1 0 0 0,2 1 0 0 0,15 3 11 0 0,-1-3 31 0 0,9 6-40 0 0,-1 0-1 0 0,0 1 1 0 0,0-1-1 0 0,0 1 1 0 0,0 0-1 0 0,0 0 1 0 0,-7-3 0 0 0,2 1-4 0 0,-3-1 2 0 0,0 1 0 0 0,1-1-15 0 0,9 5-43 0 0,-1-1-1 0 0,0 0 0 0 0,1 1 0 0 0,-1-1 0 0 0,0 1 1 0 0,0 0-1 0 0,0-1 0 0 0,1 1 0 0 0,-1 0 0 0 0,0 0 1 0 0,0 0-1 0 0,0 0 0 0 0,1 1 0 0 0,-1-1 1 0 0,0 0-1 0 0,-3 2 0 0 0,-11 4-5562 0 0,9-4 719 0 0,-5 3-2385 0 0</inkml:trace>
</inkml:ink>
</file>

<file path=ppt/ink/ink5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58.46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2985 69 4175 0 0,'7'10'411'0'0,"-5"-8"-392"0"0,7 16 2785 0 0,3-12-1476 0 0,-10-5-1247 0 0,1 0 0 0 0,0 0 0 0 0,0 0 0 0 0,0-1 0 0 0,0 1 0 0 0,-1-1 0 0 0,1 0 0 0 0,0 0 0 0 0,0 0 0 0 0,4-1 0 0 0,31-6 494 0 0,-32 5-371 0 0,12-2 105 0 0,-1 0-1 0 0,0-2 0 0 0,25-11 1 0 0,-40 15-266 0 0,0 1 0 0 0,0 0 0 0 0,0 0 1 0 0,0 0-1 0 0,1 1 0 0 0,-1-1 0 0 0,0 0 1 0 0,1 1-1 0 0,-1-1 0 0 0,0 1 0 0 0,1 0 1 0 0,-1 0-1 0 0,4 0 0 0 0,-2 1-11 0 0,4-2 47 0 0,3-1 51 0 0,-6 1-78 0 0,-3 0 31 0 0,0 1 0 0 0,0-1 0 0 0,0 1 0 0 0,0-1 0 0 0,1 1 0 0 0,-1 0 0 0 0,0 0 0 0 0,0-1 0 0 0,0 2 0 0 0,1-1 0 0 0,1 0 0 0 0,-4 0-50 0 0,1 0-1 0 0,-1 1 0 0 0,0-1 1 0 0,0 0-1 0 0,1 0 0 0 0,-1 0 1 0 0,0 0-1 0 0,0 0 1 0 0,1 0-1 0 0,-1 0 0 0 0,0 1 1 0 0,0-1-1 0 0,0 0 0 0 0,1 0 1 0 0,-1 0-1 0 0,0 1 1 0 0,0-1-1 0 0,0 0 0 0 0,0 0 1 0 0,0 0-1 0 0,1 1 0 0 0,-1-1 1 0 0,0 0-1 0 0,0 0 0 0 0,0 1 1 0 0,0-1-1 0 0,0 0 1 0 0,0 0-1 0 0,0 1 0 0 0,0-1 1 0 0,0 0-1 0 0,0 0 0 0 0,0 1 1 0 0,0-1-1 0 0,0 1 0 0 0,-8 6 335 0 0,-18 2-293 0 0,10-6 64 0 0,1 1 0 0 0,-18 8 0 0 0,26-9-37 0 0,0-1-1 0 0,0 0 1 0 0,-1 0 0 0 0,1 0 0 0 0,-14 1-1 0 0,7-1 32 0 0,0 0-1 0 0,0 1 0 0 0,0 1 1 0 0,1 1-1 0 0,0-1 1 0 0,-15 9-1 0 0,3-2-99 0 0,15-8 25 0 0,1 0 0 0 0,-14 2 1 0 0,15-4-14 0 0,0 1 1 0 0,0 0 0 0 0,1 1 0 0 0,-1-1-1 0 0,-7 5 1 0 0,-1 2 17 0 0,7-3-6 0 0,-2-1 0 0 0,-18 8 0 0 0,17-8-11 0 0,-1 1 0 0 0,1 0 0 0 0,-12 8 0 0 0,12-6 59 0 0,-1-1 1 0 0,-21 9-1 0 0,23-11-32 0 0,1 0 5 0 0,6-3-10 0 0,-6 2-43 0 0,6-3 19 0 0,-3 2-43 0 0,5-3-56 0 0,13-7-414 0 0,20-12 322 0 0,0 1 0 0 0,1 1 0 0 0,65-23 0 0 0,161-47 148 0 0,-215 67 116 0 0,-33 15-66 0 0,0 0 0 0 0,1 0 0 0 0,-1 1 1 0 0,18-5-1 0 0,-16 6 22 0 0,0-4 7 0 0,-6 0-39 0 0,-11 5 3 0 0,-9 3 4 0 0,7 0-17 0 0,1 1 0 0 0,-1-1-1 0 0,1 2 1 0 0,-9 3 0 0 0,8-3 15 0 0,0 0 0 0 0,0-1-1 0 0,-10 3 1 0 0,-15 0 131 0 0,20-4-97 0 0,0 1 0 0 0,0 0 0 0 0,0 1 0 0 0,0 1 0 0 0,-13 5 0 0 0,-4 3 174 0 0,0-2 0 0 0,-32 8 0 0 0,47-15-158 0 0,-149 48 1169 0 0,118-31-954 0 0,22-10-91 0 0,-31 11 0 0 0,-79 24-111 0 0,125-43-108 0 0,0 1 0 0 0,-1-2 0 0 0,-17 3 0 0 0,5-1 0 0 0,2 0 0 0 0,15-1-4 0 0,2 0-4 0 0,-1-1-52 0 0,6-2-404 0 0,37-5 174 0 0,-24 4 220 0 0,0-1-1 0 0,-1 0 0 0 0,1-1 0 0 0,29-13 0 0 0,-7 1 33 0 0,57-18 0 0 0,-64 22 23 0 0,34-16-1 0 0,-36 14 0 0 0,43-14-1 0 0,127-40 17 0 0,-172 59 1 0 0,26-14 1 0 0,9-3-15 0 0,-41 17-55 0 0,-21 9 67 0 0,0 0 1 0 0,-1 0 0 0 0,1 0 0 0 0,0 0 0 0 0,0 0-1 0 0,0 0 1 0 0,0 0 0 0 0,0 0 0 0 0,0 0-1 0 0,0 0 1 0 0,0 0 0 0 0,0 0 0 0 0,0 0-1 0 0,0 0 1 0 0,0 0 0 0 0,0 0 0 0 0,-1 0-1 0 0,1 0 1 0 0,0 0 0 0 0,0 0 0 0 0,0-1-1 0 0,0 1 1 0 0,0 0 0 0 0,0 0 0 0 0,0 0-1 0 0,0 0 1 0 0,0 0 0 0 0,0 0 0 0 0,0 0-1 0 0,0 0 1 0 0,0 0 0 0 0,0 0 0 0 0,0 0-1 0 0,0 0 1 0 0,0-1 0 0 0,0 1 0 0 0,0 0-1 0 0,0 0 1 0 0,0 0 0 0 0,0 0 0 0 0,0 0-1 0 0,0 0 1 0 0,0 0 0 0 0,0 0 0 0 0,0 0 0 0 0,0 0-1 0 0,0 0 1 0 0,0-1 0 0 0,0 1 0 0 0,0 0-1 0 0,0 0 1 0 0,0 0 0 0 0,0 0 0 0 0,1 0-1 0 0,-1 0 1 0 0,0 0 0 0 0,0 0 0 0 0,0 0-1 0 0,0 0 1 0 0,0 0 0 0 0,0 0 0 0 0,0 0-1 0 0,0 0 1 0 0,0 0 0 0 0,-18 1 68 0 0,-67 25 140 0 0,41-7 15 0 0,9-2-4 0 0,-27 7 169 0 0,-67 16 0 0 0,113-35-338 0 0,0 0 1 0 0,1 1-1 0 0,-16 10 0 0 0,-24 8 107 0 0,-48 19 299 0 0,63-24-191 0 0,-1-3-1 0 0,-55 15 1 0 0,60-22-134 0 0,-53 20-1 0 0,61-19-123 0 0,-30 7 0 0 0,31-10-8 0 0,1 1 0 0 0,0 1 1 0 0,-30 15-1 0 0,49-19-139 0 0,18-6-183 0 0,22-7-304 0 0,-29 7 589 0 0,184-54-440 0 0,-116 33 408 0 0,-14 2 31 0 0,60-31 0 0 0,-51 21 33 0 0,4-2 1 0 0,-19 8-47 0 0,102-32 0 0 0,-143 52 9 0 0,-1 0-1 0 0,0 0 1 0 0,-1-1 0 0 0,12-7-1 0 0,1 0-70 0 0,-10 7 29 0 0,-103 37 435 0 0,-61 24 345 0 0,82-25-393 0 0,20-8 67 0 0,-98 29 0 0 0,-274 77 588 0 0,329-93-880 0 0,49-17-62 0 0,-52 13 0 0 0,-141 40 84 0 0,52-15-30 0 0,163-51-194 0 0,3-1-223 0 0,1 1 1 0 0,-25 10-1 0 0,45-15 291 0 0,1-1-1 0 0,0 1 1 0 0,0-1 0 0 0,0 0 0 0 0,0 0-1 0 0,0 0 1 0 0,5-2 0 0 0,-3 2-22 0 0,26-5-171 0 0,-1-1-1 0 0,50-17 1 0 0,-24 6 141 0 0,275-88-387 0 0,-156 38 286 0 0,14-6 101 0 0,-61 36 96 0 0,-79 25 14 0 0,75-30-1 0 0,-7-1 0 0 0,-29 12 0 0 0,-56 16 12 0 0,-30 14 54 0 0,-10 2-12 0 0,0 0 0 0 0,1 1 0 0 0,-1-1 0 0 0,1 2 0 0 0,0-1 0 0 0,-10 5 0 0 0,-2 1 34 0 0,-63 22 181 0 0,-98 32 139 0 0,122-47-272 0 0,-151 42 379 0 0,-60 29-6 0 0,16-16-333 0 0,107-32-109 0 0,-337 111-67 0 0,393-117-60 0 0,-25 9-63 0 0,110-39 115 0 0,1 0 0 0 0,-1 0 0 0 0,1 1 0 0 0,-5 2-1 0 0,5-2-263 0 0,0-1-1 0 0,1 0 1 0 0,-1 0-1 0 0,0 0 1 0 0,-5 1 0 0 0,16-1 137 0 0,0 0 1 0 0,0-1 0 0 0,1 0 0 0 0,-1 0 0 0 0,1 0 0 0 0,-1-1 0 0 0,0 0-1 0 0,1-1 1 0 0,10-1 0 0 0,70-16-233 0 0,-2-4 0 0 0,90-34 0 0 0,31-26 115 0 0,-96 39 180 0 0,113-36 65 0 0,-193 69 7 0 0,39-17 0 0 0,-54 19 0 0 0,-6 3 11 0 0,-8 4 44 0 0,-4 1 17 0 0,-35 13 147 0 0,19-7-81 0 0,-24 6 1 0 0,-388 116 1456 0 0,362-105-1384 0 0,45-15-130 0 0,-271 87 322 0 0,193-67-273 0 0,-182 55 120 0 0,85-23-121 0 0,124-39-106 0 0,-169 39-23 0 0,173-43-143 0 0,68-17 5 0 0,18-11-7849 0 0,5-1 1599 0 0</inkml:trace>
</inkml:ink>
</file>

<file path=ppt/ink/ink5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30.0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2291 455 0 0,'0'0'10448'0'0,"1"2"-10032"0"0,0-1-359 0 0,-1-1-1 0 0,1 1 1 0 0,-1-1-1 0 0,1 1 1 0 0,-1-1-1 0 0,1 1 0 0 0,0-1 1 0 0,-1 0-1 0 0,1 1 1 0 0,-1-1-1 0 0,1 0 1 0 0,0 0-1 0 0,-1 1 1 0 0,1-1-1 0 0,0 0 0 0 0,0 0 1 0 0,-1 0-1 0 0,1 0 1 0 0,0 0-1 0 0,-1 0 1 0 0,1 0-1 0 0,0 0 1 0 0,0 0-1 0 0,-1 0 0 0 0,1 0 1 0 0,0 0-1 0 0,-1 0 1 0 0,1-1-1 0 0,1 0 1 0 0,0 1 361 0 0,59-9 1150 0 0,-26 3-917 0 0,9-1-14 0 0,-8 4-178 0 0,-1-1 0 0 0,44-13-1 0 0,-47 12-202 0 0,-25 5-186 0 0,-1-1 1 0 0,1 0-1 0 0,0-1 1 0 0,9-3-1 0 0,10-4 288 0 0,37-7 0 0 0,-45 12-250 0 0,123-24 298 0 0,-74 16-320 0 0,-4 5-5 0 0,-44 6-25 0 0,36-8 1 0 0,90-22 201 0 0,-3 3 81 0 0,-128 26-293 0 0,73-15 289 0 0,-44 7-174 0 0,-25 7-116 0 0,24-9 0 0 0,-13 4 98 0 0,40-8-1 0 0,-1 2 74 0 0,-25 3-94 0 0,80-20 119 0 0,11 8-3 0 0,99-24 230 0 0,52-19 31 0 0,-259 62-400 0 0,33 2-1 0 0,-36 1-25 0 0,0 0 0 0 0,28-6 0 0 0,-34 4-64 0 0,192-47 190 0 0,-107 28-152 0 0,-40 10-10 0 0,156-21 203 0 0,-189 29-220 0 0,26-5 23 0 0,-1-2-1 0 0,79-26 1 0 0,-81 22 27 0 0,60-9 0 0 0,-25 7-18 0 0,-51 10-17 0 0,42-1 0 0 0,24-5 23 0 0,182-62-58 0 0,-276 72 0 0 0,296-87 128 0 0,-279 85-114 0 0,54-14 89 0 0,-47 10-125 0 0,34-4 1 0 0,-36 8 0 0 0,48-15 0 0 0,29-12 32 0 0,24-2 183 0 0,-65 19-74 0 0,15-6-39 0 0,85-20 121 0 0,-39 14-202 0 0,-101 22 0 0 0,-9 2 0 0 0,23-2 0 0 0,-5 2 0 0 0,0-2 0 0 0,57-16 0 0 0,-3 0 0 0 0,-1 2 0 0 0,29-4 0 0 0,-57 14 177 0 0,95-1 1 0 0,-116 9 95 0 0,1-1 0 0 0,-1-2 0 0 0,0-2 0 0 0,72-20 0 0 0,32-10-273 0 0,101-28 0 0 0,-218 56 0 0 0,-15 4 0 0 0,0 1 0 0 0,13-3 0 0 0,-17 5 0 0 0,0-1 0 0 0,-1 0 0 0 0,1-1 0 0 0,-1 1 0 0 0,9-5 0 0 0,-9 3 0 0 0,0 1 0 0 0,1 1 0 0 0,-1-1 0 0 0,1 1 0 0 0,6-1 0 0 0,89-17 0 0 0,-60 10 0 0 0,-30 7 0 0 0,-1 0 0 0 0,16-2 0 0 0,-19 5 0 0 0,-1-2 0 0 0,0 1 0 0 0,0-1 0 0 0,0 1 0 0 0,12-6 0 0 0,-14 5 0 0 0,0 1 0 0 0,0-1 0 0 0,1 1 0 0 0,-1 1 0 0 0,1-1 0 0 0,9 1 0 0 0,-9 0 0 0 0,1-1 0 0 0,-1 1 0 0 0,1-1 0 0 0,7-2 0 0 0,38-10 25 0 0,-30 9-5 0 0,26-10-1 0 0,-32 9-19 0 0,1 1 0 0 0,21-3 0 0 0,3-1 0 0 0,90-27 0 0 0,-81 19 0 0 0,47-12 0 0 0,18-6 0 0 0,-80 22 0 0 0,129-28 44 0 0,-67 18-24 0 0,6-12-20 0 0,-19 3 0 0 0,-20 11 0 0 0,27-9 0 0 0,22-7 0 0 0,-57 19 0 0 0,45-19 0 0 0,-86 30 0 0 0,28-8 0 0 0,4 2 0 0 0,-22 5 15 0 0,-12 4 2 0 0,1-1-1 0 0,23-11 0 0 0,-7 2-16 0 0,-13 7 0 0 0,1 0 0 0 0,31-6 0 0 0,-47 12 0 0 0,0 0 0 0 0,0 0 0 0 0,0-1 0 0 0,1 1 0 0 0,-1-1 0 0 0,0 1 0 0 0,0-1 0 0 0,0 0 0 0 0,0 0 0 0 0,0 0 0 0 0,0 0 0 0 0,3-2 0 0 0,1-1 0 0 0,18-9 0 0 0,31-10 0 0 0,-41 16 0 0 0,0 2 0 0 0,-4 4 0 0 0,-8 0 0 0 0,1 1 0 0 0,0 0 0 0 0,-1-1 0 0 0,1 1 0 0 0,-1-1 0 0 0,1 0 0 0 0,-1 0 0 0 0,1 0 0 0 0,-1 0 0 0 0,4-3 0 0 0,-2 2 0 0 0,18-7 0 0 0,-9 5 0 0 0,1-1 0 0 0,0 3 0 0 0,0 0 0 0 0,-1-3 0 0 0,5 0 0 0 0,-11 2 0 0 0,3-5 0 0 0,2-1 0 0 0,2 6 0 0 0,1 1 0 0 0,-2-3 0 0 0,-3-1 11 0 0,-6 5 31 0 0,12 1-15 0 0,-13-2-3 0 0,-2 1-27 0 0,0 1 0 0 0,0-1 0 0 0,0 0 0 0 0,0 1-1 0 0,0-1 1 0 0,0 0 0 0 0,0 1 0 0 0,0-1 0 0 0,1 1 0 0 0,-1 0 0 0 0,0-1 0 0 0,0 1 0 0 0,0 0 0 0 0,1 0 0 0 0,1 0 0 0 0,37-7-12 0 0,-21 2 15 0 0,-15 0 0 0 0,-2 3 0 0 0,7-7 0 0 0,5 8 0 0 0,-1-5 0 0 0,6-2 4 0 0,-16 8 3 0 0,1 0 35 0 0,3 2-20 0 0,-5-1 199 0 0,0-5-3890 0 0,-1 3 3404 0 0,-1 0 0 0 0,1 0 1 0 0,0 1-1 0 0,-1-1 1 0 0,1 0-1 0 0,1 0 0 0 0,0-1-797 0 0,9-7-6714 0 0</inkml:trace>
</inkml:ink>
</file>

<file path=ppt/ink/ink5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31.4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29 3223 0 0,'0'0'143'0'0,"2"1"-3"0"0,-2-1-162 0 0,15 9 6678 0 0,-5-7-7137 0 0,1-2 493 0 0,0 0-1 0 0,-9 0 106 0 0,-1 0-78 0 0,0 0 0 0 0,0-1-1 0 0,0 1 1 0 0,1 0-1 0 0,-1-1 1 0 0,0 1 0 0 0,0-1-1 0 0,0 1 1 0 0,0-1 0 0 0,0 0-1 0 0,0 1 1 0 0,0-1-1 0 0,0 0 1 0 0,0 0 0 0 0,-1 0-1 0 0,1 0 1 0 0,1-1 0 0 0,-2 2-55 0 0,2-2 898 0 0,2-1-358 0 0,-3 2-499 0 0,-1 1 0 0 0,0 0 1 0 0,0 0-1 0 0,0 0 0 0 0,0-1 0 0 0,0 1 1 0 0,1 0-1 0 0,-1 0 0 0 0,0 0 0 0 0,0-1 1 0 0,0 1-1 0 0,0 0 0 0 0,1 0 0 0 0,-1 0 1 0 0,0 0-1 0 0,0 0 0 0 0,1 0 0 0 0,-1-1 1 0 0,0 1-1 0 0,0 0 0 0 0,1 0 0 0 0,-1 0 1 0 0,0 0-1 0 0,0 0 0 0 0,1 0 0 0 0,-1 0 1 0 0,0 0-1 0 0,0 0 0 0 0,1 0 0 0 0,-1 0 1 0 0,0 0-1 0 0,0 0 0 0 0,1 1 0 0 0,2-1 160 0 0,1 0-1 0 0,-1 0 0 0 0,0 0 1 0 0,1 0-1 0 0,-1-1 1 0 0,0 1-1 0 0,0-1 0 0 0,4-1 1 0 0,7 0-117 0 0,-12 2 12 0 0,0 0 0 0 0,1-1-66 0 0,15 3 82 0 0,-17-2-16 0 0,14-6 125 0 0,4-2-117 0 0,-18 7-56 0 0,-9 1-3479 0 0</inkml:trace>
</inkml:ink>
</file>

<file path=ppt/ink/ink5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42.6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2311 3247 0 0,'0'0'400'0'0,"0"2"-346"0"0,3 26 11002 0 0,9-23-4594 0 0,-11-6-6421 0 0,0 0 1 0 0,0 0-1 0 0,0-1 0 0 0,0 1 0 0 0,0 0 1 0 0,0-1-1 0 0,0 1 0 0 0,0-1 0 0 0,-1 1 1 0 0,1-1-1 0 0,-1 1 0 0 0,1-3 0 0 0,14-41 414 0 0,-13 35-360 0 0,0 4-55 0 0,0-1-1 0 0,0 1 1 0 0,5-10-1 0 0,2-5 45 0 0,0 4-5 0 0,8-19 19 0 0,-15 28-38 0 0,-1 5-16 0 0,0-1 1 0 0,0 1-1 0 0,1-1 1 0 0,0 1-1 0 0,0 0 1 0 0,2-4-1 0 0,21-40 79 0 0,-15 13-59 0 0,-10 33-11 0 0,2 0 0 0 0,3-8-42 0 0,-2 5 3 0 0,0 0-1 0 0,0 0 1 0 0,-1 0-1 0 0,0 0 1 0 0,1 0 0 0 0,-2-1-1 0 0,1 1 1 0 0,0-1-1 0 0,0-4 1 0 0,5-18 38 0 0,4-8-29 0 0,-2 12 41 0 0,22-56-11 0 0,-20 57 23 0 0,-1-4 12 0 0,3-11-31 0 0,-9 23-50 0 0,13-33 130 0 0,12-15-62 0 0,-27 58-75 0 0,9-16 0 0 0,3 1 0 0 0,11-26 0 0 0,-12 27 0 0 0,10-19 0 0 0,-21 32 0 0 0,-1 1 0 0 0,10-11 0 0 0,-8 12 0 0 0,8-15 0 0 0,2-2 0 0 0,-9 10 0 0 0,-3 7 0 0 0,0 0 0 0 0,1 0 0 0 0,-1 0 0 0 0,1 0 0 0 0,0 0 0 0 0,0 0 0 0 0,0 0 0 0 0,3-3 0 0 0,21-23 12 0 0,-21 23-5 0 0,-1 1 0 0 0,1-1 0 0 0,-1 0 0 0 0,0-1 0 0 0,0 1 0 0 0,3-9 0 0 0,-1 7-49 0 0,4-2 33 0 0,-6 6 6 0 0,9-14 4 0 0,3-8-1 0 0,-13 18 0 0 0,2 0 0 0 0,-1 1 0 0 0,1 0 0 0 0,7-8 0 0 0,5-7 0 0 0,1 1 0 0 0,-2-2 0 0 0,14-21 0 0 0,13-12 64 0 0,-35 44-64 0 0,13-15 0 0 0,37-30 120 0 0,-3 4-27 0 0,-39 39-79 0 0,7-2-17 0 0,-17 11 3 0 0,7-4 0 0 0,27-16 0 0 0,-33 21 0 0 0,-1-1 0 0 0,0 1 0 0 0,0-2 0 0 0,0 1 0 0 0,7-10 0 0 0,-6 8 0 0 0,4-2 0 0 0,8 3 0 0 0,-15 4 0 0 0,0 1 0 0 0,0-1 0 0 0,0 1 0 0 0,0-1 0 0 0,0-1 0 0 0,5-2 0 0 0,-5 1 0 0 0,11-4 0 0 0,1 1 0 0 0,32-23 0 0 0,-29 20 0 0 0,-16 8 0 0 0,1-1 0 0 0,-1 1 0 0 0,1 0 0 0 0,0 1 0 0 0,5-3 0 0 0,-4 3 0 0 0,0-1 0 0 0,0 0 0 0 0,0 0 0 0 0,0 0 0 0 0,-1 0 0 0 0,1-1 0 0 0,7-5 0 0 0,-10 5 6 0 0,1 1 0 0 0,0 0-1 0 0,0 0 1 0 0,0 0 0 0 0,0 1 0 0 0,6-3-1 0 0,3-2 19 0 0,3-7-24 0 0,-11 9 0 0 0,0 0 0 0 0,1 1 0 0 0,-1 0 0 0 0,1 0 0 0 0,5-3 0 0 0,13-6 0 0 0,2 1 0 0 0,-20 9 0 0 0,1 0 0 0 0,0-1 0 0 0,-1 0 0 0 0,1 0 0 0 0,-1 0 0 0 0,9-7 0 0 0,-12 6 0 0 0,1 1 0 0 0,13-5 0 0 0,32-9 0 0 0,-16 7 0 0 0,0 2 0 0 0,-22 6 0 0 0,0-1 0 0 0,20-7 0 0 0,-24 7 0 0 0,0 1 0 0 0,1 0 0 0 0,0 1 0 0 0,-1-1 0 0 0,1 1 0 0 0,10 0 0 0 0,-8 1 0 0 0,-1-1 0 0 0,0 0 0 0 0,14-4 0 0 0,142-40 0 0 0,-132 37 0 0 0,3-1 0 0 0,43-5 0 0 0,-72 14 0 0 0,10-4 0 0 0,-7 1 0 0 0,38-9 0 0 0,60-10 55 0 0,90-22 82 0 0,-129 25-137 0 0,-53 14 9 0 0,1 2 0 0 0,20-3 0 0 0,9-1 103 0 0,1 1-35 0 0,43-9-77 0 0,-60 13 14 0 0,-18 2-4 0 0,0 0 0 0 0,0-1 0 0 0,11-3-1 0 0,-20 3-7 0 0,1 1-1 0 0,0-1 0 0 0,0 0 0 0 0,-1 1 0 0 0,1 0 0 0 0,0 0 0 0 0,0 0 1 0 0,0 0-1 0 0,0 0 0 0 0,2 1 0 0 0,5 1-3 0 0,30-3 13 0 0,-10-4 45 0 0,-19 3-54 0 0,-1 0 0 0 0,0 0 0 0 0,15 0 0 0 0,22-5 54 0 0,-37 4-44 0 0,0 2 0 0 0,0-1 1 0 0,1 1-1 0 0,10 0 0 0 0,-14 2 0 0 0,1-1-1 0 0,0-1 1 0 0,-1 0 0 0 0,13-2-1 0 0,-6 0 11 0 0,0 1 0 0 0,-1 1 0 0 0,16 0-1 0 0,99-3 218 0 0,-115 4-239 0 0,0-1 0 0 0,16-4 0 0 0,44-3 0 0 0,73-8 124 0 0,-100 11-86 0 0,-31 3-25 0 0,0 1-1 0 0,16 1 1 0 0,27-2-13 0 0,114-4 83 0 0,-128 0-52 0 0,-31 4-23 0 0,0 0-1 0 0,14 0 0 0 0,-12 2-7 0 0,1-2 0 0 0,-1 0 0 0 0,26-7 0 0 0,-37 8 0 0 0,0 1 0 0 0,0-1 0 0 0,0 1 0 0 0,0 0 0 0 0,0 0 0 0 0,6 1 0 0 0,2 0 0 0 0,4-2 0 0 0,-2-3 0 0 0,-7 2 0 0 0,1 1 0 0 0,-1-1 0 0 0,1 1 0 0 0,9 1 0 0 0,38-11 0 0 0,-24 9 0 0 0,-14 1 0 0 0,1 0 0 0 0,25-7 0 0 0,-31 6 0 0 0,0 1 0 0 0,24 0 0 0 0,11 0 0 0 0,-42 0 0 0 0,20-1 0 0 0,-18 2 0 0 0,1 0 0 0 0,1 0 0 0 0,0 0 0 0 0,0-1 0 0 0,-1 0 0 0 0,1-1 0 0 0,8-2 0 0 0,-14 3 0 0 0,1 0 0 0 0,-1 0 0 0 0,1 1 0 0 0,-1-1 0 0 0,1 1 0 0 0,-1 0 0 0 0,1 0 0 0 0,-1 0 0 0 0,1 0 0 0 0,-1 1 0 0 0,1-1 0 0 0,6 3 0 0 0,5 0 0 0 0,-13-3 0 0 0,0 1 0 0 0,0-1 0 0 0,0 0 0 0 0,0 0 0 0 0,0 0 0 0 0,0 0 0 0 0,0 0 0 0 0,0 0 0 0 0,0-1 0 0 0,2 0 0 0 0,3-1 0 0 0,0 1 0 0 0,0 0 0 0 0,-1 0 0 0 0,13 1 0 0 0,10 0 77 0 0,39-5 1 0 0,29-1 39 0 0,-39-8-64 0 0,-48 13-40 0 0,-7 1-13 0 0,1 0 0 0 0,-1 0-1 0 0,1 0 1 0 0,0 0 0 0 0,-1-1 0 0 0,0 0-1 0 0,5-1 1 0 0,-4 1 0 0 0,0 1 0 0 0,-1-1 0 0 0,1 1 0 0 0,0-1 0 0 0,0 1 0 0 0,0 1 0 0 0,-1-1 0 0 0,1 0 0 0 0,5 2 0 0 0,21 2 0 0 0,-16 0 0 0 0,-10-3 0 0 0,0 0 0 0 0,1 0 0 0 0,-1 0 0 0 0,0-1 0 0 0,1 1 0 0 0,-1-1 0 0 0,6-1 0 0 0,-6 1 0 0 0,-1 1 0 0 0,0-1 0 0 0,1 0 0 0 0,-1 1 0 0 0,0 0 0 0 0,1 0 0 0 0,-1 0 0 0 0,3 1 0 0 0,1 1 0 0 0,0 0 0 0 0,0-1 0 0 0,1-1 0 0 0,12 3 0 0 0,9 1 0 0 0,-1 1-2 0 0,-24-5 4 0 0,0 0-1 0 0,0 0 1 0 0,0-1 0 0 0,0 0 0 0 0,-1 0 0 0 0,9 0 0 0 0,21 2 36 0 0,-26-1-81 0 0,-1 0 0 0 0,1-1 0 0 0,0 0 0 0 0,0 0 0 0 0,0-1 0 0 0,0 1 0 0 0,0-1 0 0 0,7-3-1 0 0,0 0-442 0 0,0 1 1 0 0,21-3-1 0 0,12-3-3468 0 0,-28 2-1308 0 0,-1-4-1334 0 0</inkml:trace>
</inkml:ink>
</file>

<file path=ppt/ink/ink5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43.3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3223 0 0,'0'0'8518'0'0,"2"1"-8005"0"0,18 1 586 0 0,-12-2-629 0 0,1 1 1 0 0,-1 0-1 0 0,0 0 0 0 0,0 1 0 0 0,1 0 1 0 0,-1 1-1 0 0,-1 0 0 0 0,1 0 0 0 0,0 0 1 0 0,9 7-1 0 0,-9-6-284 0 0,0 1 1 0 0,1-1-1 0 0,-1-1 0 0 0,1 1 1 0 0,0-2-1 0 0,0 1 0 0 0,12 1 1 0 0,10 4 81 0 0,2-1-55 0 0,-1-1 0 0 0,1-1 1 0 0,0-2-1 0 0,38-1 0 0 0,-57-1-137 0 0,0 0-1 0 0,0 1 1 0 0,0 1-1 0 0,23 8 1 0 0,-14-5 2 0 0,-17-5-48 0 0,0 0 0 0 0,1 0 0 0 0,-1-1 0 0 0,0 0 0 0 0,0 0 0 0 0,0 0 0 0 0,12-3 0 0 0,-12 1 0 0 0,0 2 1 0 0,0-1-1 0 0,0 0 0 0 0,0 1 0 0 0,0 0 0 0 0,0 1 1 0 0,0-1-1 0 0,8 2 0 0 0,14 6 702 0 0,-29-5-540 0 0,1 0-145 0 0,0 0 0 0 0,-1 0-1 0 0,1 0 1 0 0,-1 0 0 0 0,0 0-1 0 0,0 0 1 0 0,-1 0 0 0 0,1 0-1 0 0,0 0 1 0 0,-1-1 0 0 0,-3 5 0 0 0,1-2 45 0 0,-1 0 1 0 0,0-1-1 0 0,0 0 1 0 0,0 0 0 0 0,-6 4-1 0 0,-24 17 308 0 0,14-11 68 0 0,-40 23 0 0 0,19-15 129 0 0,0 1-1 0 0,2 1 1 0 0,-60 49 0 0 0,73-44-440 0 0,10-11-56 0 0,16-16-161 0 0,1 1-248 0 0,0-1 228 0 0,0 0 0 0 0,0 0 0 0 0,1 0-1 0 0,-1 0 1 0 0,1 0 0 0 0,-1 0 0 0 0,1 0-1 0 0,0 0 1 0 0,1 1 0 0 0,-1-1-763 0 0,1 0-217 0 0,-1 0 411 0 0,5 2 356 0 0,16 2-14153 0 0</inkml:trace>
</inkml:ink>
</file>

<file path=ppt/ink/ink5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44.5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1043 0 6935 0 0,'0'0'630'0'0,"-2"2"-520"0"0,-20 12 510 0 0,-58 37 6359 0 0,67-43-6572 0 0,-286 176 5359 0 0,106-59-4878 0 0,115-83-682 0 0,13-10 4 0 0,-18 12 135 0 0,-19 10 195 0 0,85-44-395 0 0,0 2-1 0 0,0 0 0 0 0,-23 23 1 0 0,39-34-132 0 0,0 0 1 0 0,-1 1 0 0 0,1-1-1 0 0,0 0 1 0 0,0 1 0 0 0,0 0-1 0 0,0-1 1 0 0,0 1 0 0 0,0 0-1 0 0,0-1 1 0 0,1 1 0 0 0,-1 0-1 0 0,1 0 1 0 0,-1 0 0 0 0,1-1-1 0 0,0 1 1 0 0,0 0 0 0 0,-1 0-1 0 0,1 0 1 0 0,1 0 0 0 0,-1 2-1 0 0,1-1-2 0 0,0 0 0 0 0,0-1-1 0 0,0 1 1 0 0,0-1-1 0 0,0 1 1 0 0,1-1 0 0 0,-1 1-1 0 0,1-1 1 0 0,0 0 0 0 0,-1 1-1 0 0,1-1 1 0 0,0 0-1 0 0,3 1 1 0 0,2 3 33 0 0,0-1 0 0 0,0-1 0 0 0,0 1 0 0 0,1-1 0 0 0,0 0 0 0 0,0-1 0 0 0,0 0 0 0 0,0 0 0 0 0,1-1 0 0 0,-1 0 0 0 0,9 1 0 0 0,14 0 283 0 0,53-2-1 0 0,-53-1-187 0 0,46-1 21 0 0,130-19 0 0 0,36-14-1725 0 0,-189 31-2203 0 0,-30 2-3971 0 0</inkml:trace>
</inkml:ink>
</file>

<file path=ppt/ink/ink5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3:01.4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 1922 4231 0 0,'0'0'12832'0'0,"3"-2"-12768"0"0,-2 1-59 0 0,0 0 0 0 0,0 0-1 0 0,0 0 1 0 0,0 0 0 0 0,0 0-1 0 0,0 0 1 0 0,0 0 0 0 0,0-1 0 0 0,-1 1-1 0 0,1 0 1 0 0,0 0 0 0 0,-1-1-1 0 0,1 1 1 0 0,-1 0 0 0 0,0-1 0 0 0,1-1-1 0 0,-1 1 71 0 0,1-1-6 0 0,40-203 3062 0 0,-36 180-2991 0 0,1 1 1 0 0,13-37-1 0 0,-14 49-140 0 0,-4 11 0 0 0,9-13 0 0 0,-5 7-16 0 0,-4 6-61 0 0,0 5-204 0 0,3 11 199 0 0,-2 3 16 0 0,-4 0 42 0 0,-4 13-3 0 0,-15 46 0 0 0,18-70 27 0 0,-3 19 0 0 0,4-2 0 0 0,2-16 0 0 0,-1 0 0 0 0,0 0 0 0 0,0 0 0 0 0,-1-1 0 0 0,1 1 0 0 0,-2 0 0 0 0,-2 7 0 0 0,-38 73 92 0 0,42-85 3 0 0,0 0-3 0 0,-19 26 591 0 0,19-28-625 0 0,-5-2-28 0 0,5 2 192 0 0,0 0-206 0 0,1 0 1 0 0,-1-1-1 0 0,1 1 0 0 0,-1-1 0 0 0,1 1 1 0 0,0 0-1 0 0,-1-1 0 0 0,1 1 0 0 0,-1-1 1 0 0,1 1-1 0 0,0-1 0 0 0,0 1 0 0 0,-1-1 1 0 0,1 1-1 0 0,0-1 0 0 0,0 1 0 0 0,0-1 1 0 0,-1 1-1 0 0,1-1 0 0 0,0 0 0 0 0,0 1 1 0 0,0-1-1 0 0,0 0 0 0 0,-2-13 162 0 0,3 5-106 0 0,-1 0 0 0 0,1 0 0 0 0,1 0 0 0 0,-1 0 0 0 0,2 0 0 0 0,-1 0 0 0 0,1 0 0 0 0,5-8 0 0 0,1-7 16 0 0,-4 11-44 0 0,1 1 1 0 0,0 0-1 0 0,11-15 0 0 0,-8 13 8 0 0,11-22-1 0 0,28-61 69 0 0,73-108 0 0 0,-116 197-117 0 0,20-25-26 0 0,-23 31-74 0 0,-2 18-408 0 0,-1 23 311 0 0,-3-12 180 0 0,-3 1-1 0 0,0-1 1 0 0,-1 0 0 0 0,-14 28-1 0 0,3-9 15 0 0,-3-2 0 0 0,-1 0 0 0 0,-41 56 0 0 0,57-90 0 0 0,1 1 0 0 0,-5 6 73 0 0,9-15 101 0 0,8-20 204 0 0,-4 13-315 0 0,39-120 180 0 0,6-23-49 0 0,6-12-87 0 0,-42 131-119 0 0,2 0-1 0 0,2 1 1 0 0,0 1-1 0 0,2 1 1 0 0,21-28-1 0 0,57-69-40 0 0,-93 120 48 0 0,1 0-1 0 0,0 1 1 0 0,0-1-1 0 0,-1 0 1 0 0,6-2 0 0 0,-4 2-1 0 0,-1 1 1 0 0,1-1 0 0 0,-1 0 0 0 0,0 0-1 0 0,0 0 1 0 0,0-1 0 0 0,0 1-1 0 0,3-7 1 0 0,-5 8-72 0 0,-5 14-742 0 0,2-9 795 0 0,1 0 0 0 0,-1 1-1 0 0,0-1 1 0 0,0 0 0 0 0,-1 0-1 0 0,1-1 1 0 0,0 1 0 0 0,-6 4 0 0 0,-9 12-54 0 0,-60 124-17 0 0,30-49 22 0 0,-26 53 73 0 0,56-115 7 0 0,-102 172 59 0 0,118-202 621 0 0,1-9-592 0 0,0 1-1 0 0,1-1 1 0 0,0 0 0 0 0,0 1-1 0 0,0-1 1 0 0,1 1 0 0 0,4-11-1 0 0,90-176 50 0 0,-59 124-117 0 0,204-363-110 0 0,-116 234-98 0 0,-122 193 181 0 0,13-20-2 0 0,0 1 0 0 0,1 1 0 0 0,2 0 0 0 0,35-34-1 0 0,-28 33-50 0 0,6-5 53 0 0,-19 21 0 0 0,0 1 0 0 0,-4 2-15 0 0,-7 4-58 0 0,-3 15-582 0 0,0-7 647 0 0,0-1-1 0 0,-1 0 0 0 0,0 0 0 0 0,0 0 0 0 0,-1 0 0 0 0,1 0 0 0 0,-6 8 0 0 0,-29 37-67 0 0,19-27 62 0 0,-39 52 14 0 0,-51 73 0 0 0,63-90 0 0 0,28-38 0 0 0,-22 35 0 0 0,16-18 0 0 0,13-27 0 0 0,2-7 0 0 0,6-3 0 0 0,0 0 0 0 0,1 0 0 0 0,-1 0 0 0 0,0 0 0 0 0,1 0 0 0 0,-1 0 0 0 0,1 1 0 0 0,-1-1 0 0 0,1 1 0 0 0,0-1 0 0 0,-1 1 0 0 0,1-1 0 0 0,0 1 0 0 0,-1 3 0 0 0,-4 5 11 0 0,4-8 371 0 0,4-5-270 0 0,-2 2-101 0 0,8-15 124 0 0,0 1 0 0 0,1 0 0 0 0,15-20 0 0 0,7-5-65 0 0,35-62-1 0 0,21-29 16 0 0,-35 63-85 0 0,46-57 0 0 0,-46 73 30 0 0,63-49 0 0 0,-83 74-26 0 0,-18 16-19 0 0,0 1 1 0 0,1 0-1 0 0,0 1 0 0 0,1 1 1 0 0,22-9-1 0 0,14-10 15 0 0,-40 20 0 0 0,1 0 0 0 0,-1 0 0 0 0,21-6 0 0 0,-20 10 0 0 0,1 1-15 0 0,-1 3-61 0 0,-10 0-18 0 0,19 16-393 0 0,-20-15 356 0 0,-12 10-270 0 0,9-10 343 0 0,0 0 0 0 0,-1 0 0 0 0,1-1 0 0 0,0 1 0 0 0,-1 0 0 0 0,1-1 0 0 0,-1 0 0 0 0,0 1 0 0 0,0-1 0 0 0,-3 2 0 0 0,-24 9-400 0 0,0-1 0 0 0,0-2 1 0 0,-55 11-1 0 0,75-18 449 0 0,0 1 1 0 0,0 0-1 0 0,1 0 1 0 0,-1 1-1 0 0,-8 5 1 0 0,6-3 51 0 0,1-1-1 0 0,-14 5 1 0 0,9-4 43 0 0,1 1-1 0 0,0 0 1 0 0,0 1-1 0 0,1 0 1 0 0,-16 14 0 0 0,1 0 215 0 0,27-20 75 0 0,3-3-351 0 0,1 0 1 0 0,-1 1-1 0 0,0-1 0 0 0,1 0 1 0 0,-1 0-1 0 0,0 0 0 0 0,0-1 1 0 0,4-2-1 0 0,1 0 24 0 0,15-8 64 0 0,-4 1 62 0 0,37-15 1 0 0,-39 19-123 0 0,-1 0-1 0 0,0-2 1 0 0,20-13 0 0 0,23-13-56 0 0,66-35 3 0 0,-1 0 0 0 0,-91 54 38 0 0,1 1-1 0 0,0 2 1 0 0,1 1 0 0 0,68-14-1 0 0,-38 21-22 0 0,-16 3-18 0 0,-37 0-12 0 0,8 1-250 0 0,27-7 0 0 0,-39 6 200 0 0,-1 0-1 0 0,0 0 0 0 0,0-1 1 0 0,0 1-1 0 0,0-1 0 0 0,-1-1 1 0 0,1 1-1 0 0,5-5 0 0 0,-2 1-441 0 0,5-3-929 0 0,-6 0-2465 0 0,-2-2-2015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6.3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1 151 7975 0 0,'0'0'1011'0'0,"1"-1"-159"0"0,29-35 3094 0 0,-16 17-3150 0 0,12-22-1 0 0,-23 36-698 0 0,1-1 0 0 0,0 1 0 0 0,0 1 0 0 0,1-1 0 0 0,0 1 0 0 0,5-5 0 0 0,5-5 152 0 0,-13 13 431 0 0,0 2-453 0 0,1 0-155 0 0,-1 0-1 0 0,1 0 1 0 0,-1 1 0 0 0,0 0 0 0 0,0-1 0 0 0,0 1-1 0 0,0 0 1 0 0,0 0 0 0 0,0 0 0 0 0,0 0 0 0 0,0 0-1 0 0,-1 1 1 0 0,1-1 0 0 0,-1 0 0 0 0,0 1 0 0 0,0-1-1 0 0,0 1 1 0 0,0-1 0 0 0,1 5 0 0 0,2 8 161 0 0,-1 0 1 0 0,2 21-1 0 0,-3-20-118 0 0,3 15-65 0 0,16 95 58 0 0,-17-109-107 0 0,1 0-1 0 0,1 0 1 0 0,1 0 0 0 0,0-1 0 0 0,11 18-1 0 0,-14-26-10 0 0,1-1 0 0 0,0 0-1 0 0,0 0 1 0 0,0 0 0 0 0,1-1-1 0 0,0 0 1 0 0,0 0 0 0 0,1 0-1 0 0,0-1 1 0 0,0 0 0 0 0,0 0 0 0 0,1-1-1 0 0,-1 1 1 0 0,1-2 0 0 0,0 1-1 0 0,0-1 1 0 0,0-1 0 0 0,1 1-1 0 0,-1-1 1 0 0,1-1 0 0 0,10 1 0 0 0,-6 0-346 0 0,1-2 0 0 0,0 0 1 0 0,-1 0-1 0 0,1-1 1 0 0,24-5-1 0 0,-36 5-104 0 0</inkml:trace>
</inkml:ink>
</file>

<file path=ppt/ink/ink5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3:02.0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1 231 919 0 0,'0'0'8255'0'0,"10"-6"-5786"0"0,3-1-2139 0 0,0 1-1 0 0,0 1 1 0 0,0 0-1 0 0,1 1 1 0 0,21-5-1 0 0,1 1 129 0 0,-21 4 11 0 0,30-2 0 0 0,5-1 138 0 0,45-9 122 0 0,20-4-82 0 0,18-18 25 0 0,-101 26-525 0 0,-6 4-93 0 0,0-2 1 0 0,-1-1-1 0 0,30-17 0 0 0,-17 8-563 0 0,-36 19 92 0 0</inkml:trace>
</inkml:ink>
</file>

<file path=ppt/ink/ink5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0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3223 0 0,'0'0'9694'0'0,"12"-5"-15508"0"0</inkml:trace>
</inkml:ink>
</file>

<file path=ppt/ink/ink5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0.90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88 128 2759 0 0,'2'-2'575'0'0,"-1"2"-154"0"0,4-5 161 0 0,-1 3 2918 0 0,-2-18-824 0 0,7-58-207 0 0,-7 58 1178 0 0,0 22-2335 0 0,-1-2-1164 0 0,0 0 1 0 0,-1 0-1 0 0,1 0 1 0 0,-1 1-1 0 0,1-1 1 0 0,0 0-1 0 0,-1 1 1 0 0,1-1-1 0 0,-1 0 0 0 0,1 1 1 0 0,-1-1-1 0 0,1 0 1 0 0,-1 1-1 0 0,0-1 1 0 0,1 1-1 0 0,0 0 1 0 0,3 6 69 0 0,-1 1 0 0 0,1 0 1 0 0,-2 0-1 0 0,1 0 0 0 0,-1 0 1 0 0,0 1-1 0 0,0-1 0 0 0,-1 0 1 0 0,0 1-1 0 0,-1-1 0 0 0,0 1 1 0 0,-1 10-1 0 0,-50 363 477 0 0,16-146-430 0 0,14-95-177 0 0,-13 152 264 0 0,28-225 8 0 0,6-66-435 0 0,7-34-5675 0 0,-2 11 3127 0 0</inkml:trace>
</inkml:ink>
</file>

<file path=ppt/ink/ink5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1.24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22 0 6647 0 0,'0'0'862'0'0,"2"1"-56"0"0,1 0-494 0 0,0 0-1 0 0,0 0 1 0 0,-1 1-1 0 0,1-1 0 0 0,0 1 1 0 0,4 3 3110 0 0,-7-2-2445 0 0,0 3-536 0 0,0 1 184 0 0,0-1 0 0 0,0 1 1 0 0,-1 0-1 0 0,0-1 0 0 0,-2 10 0 0 0,0-6 281 0 0,1 0 0 0 0,-2 17 0 0 0,-3 12 612 0 0,-5 27-106 0 0,5-24-889 0 0,3-17-308 0 0,2-1 0 0 0,1 30 0 0 0,1-42-215 0 0,1-1-39 0 0,-1-9-163 0 0,2-5-2304 0 0,5-12 685 0 0,0-4-75 0 0</inkml:trace>
</inkml:ink>
</file>

<file path=ppt/ink/ink5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2.6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101 169 3223 0 0,'0'2'744'0'0,"-2"36"8919"0"0,-2 1-4040 0 0,-13 37-2678 0 0,-20 28-5005 0 0,18-61 3555 0 0,-1 8-769 0 0,19-50 565 0 0,1-3-1258 0 0,0-1 0 0 0,1 0 1 0 0,-1 0-1 0 0,1 0 0 0 0,-1 1 0 0 0,1-1 1 0 0,0 0-1 0 0,0 1 0 0 0,2-3 0 0 0,-1 1 8 0 0,95-200-527 0 0,-72 161 307 0 0,2 2-1 0 0,50-60 1 0 0,-67 90 211 0 0,1 1 0 0 0,-1 0 0 0 0,2 0 0 0 0,18-11 0 0 0,-28 19 63 0 0,1 4 62 0 0,0 0-106 0 0,-1 0 1 0 0,1 1-1 0 0,0-1 0 0 0,-1 1 0 0 0,1 0 1 0 0,-1 0-1 0 0,0 0 0 0 0,0 0 0 0 0,0 0 0 0 0,-1 0 1 0 0,1 0-1 0 0,-1 1 0 0 0,1-1 0 0 0,-1 0 1 0 0,0 1-1 0 0,-1 0 0 0 0,1-1 0 0 0,0 5 0 0 0,0 2 52 0 0,0 0-1 0 0,-1 0 1 0 0,0 0-1 0 0,0 0 1 0 0,-4 18-1 0 0,-27 99 582 0 0,-4 17-349 0 0,35-141-261 0 0,1-1 17 0 0,6 3 0 0 0,-6-5-87 0 0,0 0 1 0 0,1 0-1 0 0,-1 0 1 0 0,0 0-1 0 0,1 0 0 0 0,-1 0 1 0 0,0 0-1 0 0,0-1 1 0 0,1 1-1 0 0,-1-1 1 0 0,0 1-1 0 0,0-1 1 0 0,0 1-1 0 0,0-1 0 0 0,1 0 1 0 0,0 0-1 0 0,19-17 20 0 0,-16 13-13 0 0,35-33-369 0 0,59-77-1 0 0,-62 70 11 0 0,38-56-184 0 0,-4 4 160 0 0,-46 65 253 0 0,-23 30 851 0 0,-1 5-382 0 0,1 3-225 0 0,0 1 0 0 0,-1 0 0 0 0,0 0 1 0 0,0 0-1 0 0,-1 0 0 0 0,0-1 0 0 0,0 1 1 0 0,0 0-1 0 0,-3 8 0 0 0,-16 67 583 0 0,12-58-571 0 0,-20 64 82 0 0,14-47-75 0 0,1 1 1 0 0,-7 50-1 0 0,17-76-160 0 0,2-14-69 0 0,2-2-172 0 0,1 0 126 0 0,0 0 0 0 0,-1-1 0 0 0,1 1-1 0 0,-1-1 1 0 0,1 0 0 0 0,-1 1 0 0 0,0-1 0 0 0,1-1-1 0 0,-1 1 1 0 0,0 0 0 0 0,1 0 0 0 0,-1-1 0 0 0,0 1-1 0 0,0-1 1 0 0,0 0 0 0 0,-1 0 0 0 0,3-2 0 0 0,3-4-1425 0 0,-2-1 1 0 0,1 1 0 0 0,5-14 0 0 0,-6 14-369 0 0,12-26-5532 0 0</inkml:trace>
</inkml:ink>
</file>

<file path=ppt/ink/ink5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2.9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59 118 5063 0 0,'-1'2'390'0'0,"-5"14"-189"0"0,-18-1 18508 0 0,18-13-14477 0 0,3-6-3154 0 0,-4-3-723 0 0,5 3-399 0 0,0 0 0 0 0,1-1 0 0 0,-1 1 0 0 0,1-1 0 0 0,0 1 0 0 0,0-1 0 0 0,0 1 0 0 0,1-1-1 0 0,-1-5 1 0 0,5-45-2118 0 0,-3 46 1483 0 0,2-18-1388 0 0</inkml:trace>
</inkml:ink>
</file>

<file path=ppt/ink/ink5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3.8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52 79 9903 0 0,'0'0'455'0'0,"-2"2"-12"0"0,2-1-427 0 0,-1 0 1 0 0,1 0 0 0 0,-1 0 0 0 0,1 1-1 0 0,-1-1 1 0 0,0 0 0 0 0,0 0 0 0 0,1-1-1 0 0,-1 1 1 0 0,0 0 0 0 0,0 0 0 0 0,0 0-1 0 0,-2 1 1 0 0,1-1 105 0 0,0 0 818 0 0,0 1 321 0 0,-18 8 1946 0 0,18-9-2374 0 0,1-1-683 0 0,1 0 1 0 0,-1 0-1 0 0,1 0 0 0 0,0 0 1 0 0,-1 0-1 0 0,1 1 0 0 0,-1-1 1 0 0,1 0-1 0 0,-1 0 0 0 0,1 0 1 0 0,-1 0-1 0 0,1 0 0 0 0,0 0 1 0 0,-1-1-1 0 0,1 1 0 0 0,-1 0 1 0 0,1 0-1 0 0,-1 0 0 0 0,0-1 1 0 0,7-8 163 0 0,0-1 0 0 0,0 1 0 0 0,1 0 0 0 0,14-15 0 0 0,-4 7 181 0 0,-16 15-460 0 0,1 0 1 0 0,0 0-1 0 0,0 0 1 0 0,0 0-1 0 0,0 1 1 0 0,0-1-1 0 0,0 0 1 0 0,0 1-1 0 0,1 0 1 0 0,3-2-1 0 0,-1 0 29 0 0,0 1 0 0 0,0 1 0 0 0,1-1 0 0 0,-1 1 0 0 0,1 0 0 0 0,-1 0 0 0 0,1 1-1 0 0,6-1 1 0 0,-9 2-19 0 0,1-1 0 0 0,-1 1 0 0 0,1 0 0 0 0,-1 0 0 0 0,1 0 0 0 0,-1 0 0 0 0,0 0 0 0 0,0 1 0 0 0,0 0 0 0 0,1-1 0 0 0,-1 1 0 0 0,-1 0 0 0 0,1 0 0 0 0,3 4 0 0 0,-1-2 3 0 0,-1 2-1 0 0,1-1 1 0 0,-1 0 0 0 0,0 1-1 0 0,-1 0 1 0 0,1 0 0 0 0,4 12-1 0 0,13 49-19 0 0,-11-33 43 0 0,3 11 137 0 0,8 65 0 0 0,-15-70 6 0 0,2-2 0 0 0,22 68 0 0 0,-25-94-166 0 0,1 1 0 0 0,1-1-1 0 0,0 0 1 0 0,1-1 0 0 0,0 1-1 0 0,1-2 1 0 0,0 1-1 0 0,0-1 1 0 0,18 14 0 0 0,-18-16-15 0 0,1-1 1 0 0,0 0-1 0 0,1-1 1 0 0,0 0-1 0 0,0 0 1 0 0,0-1-1 0 0,0-1 1 0 0,1 0 0 0 0,0 0-1 0 0,0-1 1 0 0,13 2-1 0 0,34-3-356 0 0,-55-3 159 0 0,-1 0-1 0 0,1 1 0 0 0,-1-1 0 0 0,0 0 1 0 0,1-1-1 0 0,-1 1 0 0 0,0-1 0 0 0,0 1 1 0 0,6-5-1 0 0,-6 4-313 0 0,-1 0-40 0 0,0 0 0 0 0,0 0 0 0 0,0 1 0 0 0,-1-1 0 0 0,1-1-1 0 0,-1 1 1 0 0,0 0 0 0 0,1 0 0 0 0,-1 0 0 0 0,0-1 0 0 0,0 1 0 0 0,0-1 0 0 0,-1 1 0 0 0,1-1-1 0 0,-1 1 1 0 0,1-4 0 0 0,0-14-2292 0 0,-1-4-20 0 0</inkml:trace>
</inkml:ink>
</file>

<file path=ppt/ink/ink5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4.1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538 0 3223 0 0,'0'0'17230'0'0,"-11"8"-16116"0"0,11-8-1103 0 0,-86 125 2314 0 0,-17 21-677 0 0,-88 128 742 0 0,123-182-2049 0 0,11-20-304 0 0,37-49-314 0 0,19-21 25 0 0,11-10-3982 0 0,-2 2 2990 0 0,0-1 1 0 0,6-8-1 0 0,3-3-1150 0 0</inkml:trace>
</inkml:ink>
</file>

<file path=ppt/ink/ink5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4.5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15319 0 0,'0'0'1386'0'0,"1"2"-1142"0"0,1 8-48 0 0,-2-9 1 0 0,1 0 1 0 0,-1 0-1 0 0,1 1 1 0 0,0-1-1 0 0,0 0 1 0 0,-1 0-1 0 0,1 0 1 0 0,0 0-1 0 0,0 0 1 0 0,0 0-1 0 0,0 0 1 0 0,0 0-1 0 0,0 0 1 0 0,0-1-1 0 0,0 1 1 0 0,0 0-1 0 0,2 0 1 0 0,21 8 1128 0 0,-21-8-1413 0 0,15 2 370 0 0,0 0-1 0 0,1-1 0 0 0,-1-1 1 0 0,1 0-1 0 0,27-4 1 0 0,8 1 138 0 0,-3 2-316 0 0,-17-1-299 0 0,0 1 1 0 0,42 6-1 0 0,-75-5-239 0 0</inkml:trace>
</inkml:ink>
</file>

<file path=ppt/ink/ink5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5.3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69 47 5063 0 0,'0'0'14611'0'0,"1"-1"-14536"0"0,7-10 143 0 0,4-3 58 0 0,-8 12-251 0 0,-1 0 1 0 0,1 0 0 0 0,0 0-1 0 0,-1 1 1 0 0,1-1-1 0 0,6 0 1 0 0,4-1 44 0 0,0 1 0 0 0,1 0 0 0 0,-1 1-1 0 0,0 1 1 0 0,1 0 0 0 0,20 4 0 0 0,-29-3-23 0 0,-1 0 0 0 0,1 1 0 0 0,-1-1 0 0 0,0 1 0 0 0,1 1 0 0 0,-1-1 0 0 0,0 1 0 0 0,0-1 0 0 0,0 1 1 0 0,-1 1-1 0 0,8 6 0 0 0,-6-5 12 0 0,-1 1 0 0 0,0 1 0 0 0,0-1 0 0 0,0 1 1 0 0,-1 0-1 0 0,0 0 0 0 0,6 12 0 0 0,-6-7-40 0 0,1 1 0 0 0,-2 0-1 0 0,1 0 1 0 0,-2 0-1 0 0,0 1 1 0 0,-1-1-1 0 0,0 0 1 0 0,0 1 0 0 0,-4 21-1 0 0,0-11-3 0 0,-1 0 0 0 0,-1 0 0 0 0,-1-1 0 0 0,-12 29 0 0 0,9-30 108 0 0,0-1 1 0 0,-1-1 0 0 0,-1 0-1 0 0,0 0 1 0 0,-2-1 0 0 0,-1-1-1 0 0,-24 27 1 0 0,33-40-70 0 0,-17 17 784 0 0,-36 26 0 0 0,50-43-664 0 0,0 1-1 0 0,0-1 1 0 0,0-1 0 0 0,-1 0-1 0 0,0 0 1 0 0,0-1 0 0 0,0 0-1 0 0,0 0 1 0 0,-10 1 0 0 0,16-3-140 0 0,2-1-21 0 0,1 1 0 0 0,-1-1 0 0 0,0 0-1 0 0,1 0 1 0 0,-1 0 0 0 0,1 0 0 0 0,-1 0 0 0 0,0 0 0 0 0,1 0 0 0 0,-1 0-1 0 0,0 0 1 0 0,1 0 0 0 0,-1 0 0 0 0,0 0 0 0 0,0-1 0 0 0,-1 1-15 0 0,1 0 0 0 0,-1-1 0 0 0,1 1-1 0 0,-1-1 1 0 0,1 1 0 0 0,0-1 0 0 0,-1 0 0 0 0,1 0 0 0 0,0 0 0 0 0,-1 1 0 0 0,1-1 0 0 0,0 0 0 0 0,0-1 0 0 0,0 1 0 0 0,0 0 0 0 0,0 0 0 0 0,0 0 0 0 0,0-1-1 0 0,0 1 1 0 0,0 0 0 0 0,1-1 0 0 0,-1 1 0 0 0,1-1 0 0 0,-1 1 0 0 0,1 0 0 0 0,-1-4 0 0 0,1 1-23 0 0,0 0-1 0 0,0 0 1 0 0,0-1 0 0 0,1 1-1 0 0,-1 0 1 0 0,1 0 0 0 0,2-4-1 0 0,-2 0-2 0 0,1 3 11 0 0,0-1 0 0 0,0 1 0 0 0,0-1 0 0 0,1 1-1 0 0,-1 0 1 0 0,1 0 0 0 0,1 0 0 0 0,-1 0 0 0 0,0 1 0 0 0,7-7 0 0 0,4-2-32 0 0,30-21 0 0 0,-34 27 47 0 0,0 0-15 0 0,0 0-1 0 0,1 1 1 0 0,-1 1 0 0 0,1 0 0 0 0,1 0-1 0 0,-1 1 1 0 0,24-5 0 0 0,-26 7 5 0 0,1 0 0 0 0,-1 1 0 0 0,1 1 1 0 0,-1 0-1 0 0,1 0 0 0 0,-1 1 0 0 0,0 0 0 0 0,1 0 1 0 0,-1 1-1 0 0,15 5 0 0 0,0 3 33 0 0,-2 0-1 0 0,1 2 1 0 0,-1 0-1 0 0,-1 2 1 0 0,-1 0 0 0 0,21 19-1 0 0,-33-26-6 0 0,-3-3 6 0 0,1 1 1 0 0,0-1 0 0 0,-1-1 0 0 0,10 5-1 0 0,4 2-22 0 0,-18-9-65 0 0,2-1-13 0 0,1-1-65 0 0,0 1 0 0 0,0-1-1 0 0,-1 0 1 0 0,1 0 0 0 0,0-1 0 0 0,-1 1-1 0 0,1-1 1 0 0,-1 1 0 0 0,0-1 0 0 0,0 0-1 0 0,4-3 1 0 0,20-22-7312 0 0,-13 10 129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6.7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409 7 3223 0 0,'-1'-1'240'0'0,"-10"-1"1832"0"0,-11-1 8853 0 0,16 3-7866 0 0,-20 22-468 0 0,25-22-2585 0 0,-3 4 91 0 0,1-1 0 0 0,-1 1 0 0 0,1 0 1 0 0,-1 0-1 0 0,-2 6 0 0 0,4-7-68 0 0,-1 0-1 0 0,1 0 1 0 0,-1 0-1 0 0,1-1 1 0 0,-1 1-1 0 0,-4 3 1 0 0,-11 11 187 0 0,-78 108 562 0 0,26-32-536 0 0,-14 14-751 0 0,73-90 333 0 0,2-2-1898 0 0,1-6-3860 0 0</inkml:trace>
</inkml:ink>
</file>

<file path=ppt/ink/ink5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26.5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157 1 2759 0 0,'0'0'564'0'0,"0"2"1328"0"0,5 27 9407 0 0,-3-19-11126 0 0,-2-8 383 0 0,2 1-106 0 0,5 13 345 0 0,-3-5-498 0 0,0-1-1 0 0,2 0 1 0 0,-1 0 0 0 0,1-1-1 0 0,0 0 1 0 0,14 15 0 0 0,-7-7-288 0 0,-6-10 20 0 0,3 2 14 0 0,-9-8-47 0 0,4 5 114 0 0,1-1-1 0 0,0 0 1 0 0,0 0-1 0 0,1-1 1 0 0,-1 1-1 0 0,1-1 0 0 0,9 4 1 0 0,12 4 466 0 0,-25-11-463 0 0,-1 0-1 0 0,6 4-7 0 0,-7-4-81 0 0,0 0-1 0 0,0 0 1 0 0,0 0-1 0 0,0 0 1 0 0,0 0-1 0 0,0 1 0 0 0,0-1 1 0 0,-1 0-1 0 0,1 1 1 0 0,0-1-1 0 0,-1 1 0 0 0,1-1 1 0 0,-1 0-1 0 0,0 1 1 0 0,1-1-1 0 0,-1 1 0 0 0,0-1 1 0 0,0 1-1 0 0,0-1 1 0 0,0 1-1 0 0,0 0 0 0 0,0-1 1 0 0,0 1-1 0 0,-1-1 1 0 0,1 1-1 0 0,-1 1 0 0 0,-1 3 39 0 0,0 0 0 0 0,-1 0-1 0 0,0 0 1 0 0,0-1 0 0 0,0 1-1 0 0,0-1 1 0 0,-9 9-1 0 0,-33 33 328 0 0,32-36-295 0 0,-66 62 451 0 0,-46 45 341 0 0,72-63-758 0 0,36-44-149 0 0,15-11-83 0 0,5-1-1180 0 0,9-7 108 0 0,0-1 0 0 0,19-17 0 0 0,-8 4-1423 0 0</inkml:trace>
</inkml:ink>
</file>

<file path=ppt/ink/ink5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2.5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1167 3223 0 0,'0'3'240'0'0,"1"0"-151"0"0,1 1-268 0 0,-4 17 2427 0 0,0-5-813 0 0,1-8-906 0 0,-1-1 0 0 0,2 1-1 0 0,-1 0 1 0 0,1 0 0 0 0,0-1-1 0 0,1 1 1 0 0,0 0-1 0 0,0 0 1 0 0,0-1 0 0 0,4 11-1 0 0,-4-16 471 0 0,1-1-694 0 0,1 1-251 0 0,-1-1 0 0 0,0 0 0 0 0,1 0 1 0 0,-1 0-1 0 0,1 0 0 0 0,-1 0 0 0 0,1 0 0 0 0,0-1 0 0 0,-1 1 0 0 0,1-1 0 0 0,4 0 0 0 0,-2 0 51 0 0,0-1 0 0 0,-1 1 0 0 0,1-1 0 0 0,-1-1 0 0 0,1 1 0 0 0,7-4 0 0 0,3-2 218 0 0,0-2-1 0 0,20-13 1 0 0,9-6 144 0 0,-33 21-431 0 0,-1-1 1 0 0,1 0-1 0 0,-1 0 0 0 0,0-1 1 0 0,11-14-1 0 0,39-54 29 0 0,-48 58-63 0 0,-1 0 1 0 0,-1-1 0 0 0,13-37 0 0 0,-14 36-4 0 0,-5 8 26 0 0,0-1 0 0 0,0 1-1 0 0,-2-1 1 0 0,0 1-1 0 0,0-1 1 0 0,-1 0 0 0 0,-1 0-1 0 0,0 1 1 0 0,-1-1 0 0 0,0 0-1 0 0,-2 1 1 0 0,-4-19 0 0 0,-5-11 147 0 0,-3 0 1 0 0,-27-56 0 0 0,-5 7 875 0 0,28 56-321 0 0,1-1-1 0 0,-25-72 1 0 0,41 100-734 0 0,0 0 0 0 0,0 0 1 0 0,1 0-1 0 0,0 0 0 0 0,1-1 1 0 0,0 1-1 0 0,0 0 0 0 0,1 0 0 0 0,0 0 1 0 0,1 0-1 0 0,0 0 0 0 0,0 0 0 0 0,1 0 1 0 0,0 0-1 0 0,1 1 0 0 0,0 0 1 0 0,0-1-1 0 0,0 2 0 0 0,1-1 0 0 0,1 0 1 0 0,-1 1-1 0 0,11-10 0 0 0,2 0 7 0 0,2 1 0 0 0,29-18 0 0 0,-39 28 0 0 0,1 0 0 0 0,-1 1 0 0 0,2 0 0 0 0,-1 0 0 0 0,0 1 0 0 0,1 1 0 0 0,12-3 0 0 0,-21 6 1 0 0,1 0 0 0 0,-1 0 0 0 0,1 0 0 0 0,-1 0 0 0 0,0 0 0 0 0,1 0 0 0 0,-1 1 0 0 0,0 0-1 0 0,1 0 1 0 0,-1 0 0 0 0,0 0 0 0 0,6 3 0 0 0,6 6 47 0 0,-10-5-43 0 0,-1 1 1 0 0,0-1-1 0 0,-1 1 0 0 0,1-1 0 0 0,-1 1 0 0 0,0 0 1 0 0,0 0-1 0 0,-1 0 0 0 0,0 1 0 0 0,0-1 0 0 0,0 1 1 0 0,-1-1-1 0 0,0 1 0 0 0,0 0 0 0 0,-1 10 0 0 0,0 8-11 0 0,-2 1 0 0 0,-8 42-1 0 0,-43 149-516 0 0,-16-3-613 0 0,14-44-215 0 0,32-79 581 0 0,23-88 437 0 0</inkml:trace>
</inkml:ink>
</file>

<file path=ppt/ink/ink5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2.9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64 2759 0 0,'-4'12'13503'0'0,"18"-12"-11920"0"0,33-3-619 0 0,0-2 1 0 0,0-2 0 0 0,58-16 0 0 0,-61 12-669 0 0,-19 5-229 0 0,-1 0-50 0 0,0 1 0 0 0,0 1 0 0 0,37-1 0 0 0,-57 5-17 0 0,14 0-3 0 0,-1 0 1 0 0,1 2 0 0 0,0 0-1 0 0,21 6 1 0 0,-24-3-270 0 0,-13-4 43 0 0,0-1-10 0 0,8 4-141 0 0,-8-3-588 0 0</inkml:trace>
</inkml:ink>
</file>

<file path=ppt/ink/ink5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3.3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309 1 3223 0 0,'-2'1'707'0'0,"-10"3"1218"0"0,9-3-368 0 0,0 0 1 0 0,0 0-1 0 0,0-1 1 0 0,0 1-1 0 0,0-1 0 0 0,0 0 1 0 0,-4 0-1 0 0,-4-2-1108 0 0,9 2-270 0 0,-20-3 368 0 0,20 2-333 0 0,-10 1 198 0 0,10 0-385 0 0,-1 0 0 0 0,0 0 0 0 0,0 0 0 0 0,0 1 0 0 0,0-1 0 0 0,1 0 0 0 0,-1 1 0 0 0,0 0 0 0 0,0-1 0 0 0,-4 3 1 0 0,6-2-28 0 0,0-1 0 0 0,0 0 1 0 0,0 1-1 0 0,0-1 1 0 0,0 1-1 0 0,0-1 1 0 0,1 0-1 0 0,-1 1 1 0 0,0 0-1 0 0,0-1 1 0 0,1 1-1 0 0,-1 0 0 0 0,0-1 1 0 0,1 1-1 0 0,-1 0 1 0 0,0 0-1 0 0,1-1 1 0 0,-1 1-1 0 0,1 0 1 0 0,-1 0-1 0 0,1 1 1 0 0,-2 2-1 0 0,-4 6 2 0 0,-1 0 86 0 0,0 1-1 0 0,1 0 1 0 0,-6 16-1 0 0,-15 36 320 0 0,-11 34 169 0 0,-14 105 329 0 0,48-182-728 0 0,1 1-1 0 0,1-1 0 0 0,1 0 1 0 0,2 21-1 0 0,-1-34-126 0 0,1-1 0 0 0,0 1 0 0 0,1 0 0 0 0,-1-1 0 0 0,1 1-1 0 0,1-1 1 0 0,-1 1 0 0 0,1-1 0 0 0,0 0 0 0 0,1 0 0 0 0,-1 0 0 0 0,1-1-1 0 0,0 1 1 0 0,1-1 0 0 0,8 9 0 0 0,-9-11-67 0 0,0-1 0 0 0,0 1 0 0 0,0-1 0 0 0,0 0 0 0 0,0 0 0 0 0,1 0 0 0 0,-1 0 0 0 0,1-1 0 0 0,-1 0 1 0 0,1 0-1 0 0,6 1 0 0 0,8 0-177 0 0,28-2 0 0 0,-27 0 77 0 0,-11-1-190 0 0,-1 0 0 0 0,1 0 0 0 0,-1-1 0 0 0,0 1 0 0 0,1-2 0 0 0,-1 1 0 0 0,0-1 0 0 0,14-8-1 0 0,-14 6-458 0 0,-1 1 0 0 0,1-1-1 0 0,-1 0 1 0 0,-1 0 0 0 0,1-1-1 0 0,-1 0 1 0 0,0 0-1 0 0,8-11 1 0 0,2-11-1889 0 0</inkml:trace>
</inkml:ink>
</file>

<file path=ppt/ink/ink5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3.77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1 238 9215 0 0,'1'-2'9307'0'0,"20"-22"-8220"0"0,-14 15-975 0 0,1 1 0 0 0,14-14 0 0 0,18-9 341 0 0,73-64 748 0 0,-60 55-913 0 0,-48 37-228 0 0,6 0-61 0 0,1 4-52 0 0,-10 0 61 0 0,0 0 0 0 0,0 1 1 0 0,0-1-1 0 0,-1 1 1 0 0,1 0-1 0 0,-1-1 1 0 0,1 1-1 0 0,-1 0 1 0 0,1 0-1 0 0,-1 0 1 0 0,0 0-1 0 0,0 0 0 0 0,0 0 1 0 0,0 0-1 0 0,0 0 1 0 0,-1 1-1 0 0,1-1 1 0 0,-1 0-1 0 0,1 4 1 0 0,1 6 80 0 0,-1 1 1 0 0,-1 15-1 0 0,0-24-68 0 0,1 81 895 0 0,18 127 0 0 0,-14-185-648 0 0,1 0 0 0 0,1 0 0 0 0,13 29 0 0 0,-12-40-135 0 0,-4-10-109 0 0,0-1 0 0 0,1 0 0 0 0,0-1-1 0 0,7 6 1 0 0,-10-7-15 0 0,0-2-85 0 0,10 3-197 0 0,-11-3 188 0 0,1-1 0 0 0,0 1 0 0 0,0-1 0 0 0,0 0 1 0 0,-1 0-1 0 0,1 1 0 0 0,0-1 0 0 0,0-1 0 0 0,0 1 0 0 0,0 0 0 0 0,-1 0 0 0 0,1-1 0 0 0,0 1 0 0 0,0-1 0 0 0,-1 1 0 0 0,1-1 0 0 0,0 0 1 0 0,-1 0-1 0 0,1 1 0 0 0,2-3 0 0 0,-2 1-275 0 0,1 0 0 0 0,-1 0 0 0 0,0 0 0 0 0,0 0 0 0 0,0-1-1 0 0,0 1 1 0 0,0 0 0 0 0,0-1 0 0 0,-1 0 0 0 0,3-4 0 0 0,2-10-1648 0 0</inkml:trace>
</inkml:ink>
</file>

<file path=ppt/ink/ink5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4.1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454 1 3679 0 0,'-2'2'104'0'0,"-12"4"174"0"0,-7-3 2724 0 0,-10-5 8702 0 0,30 2-11597 0 0,-1 0 0 0 0,1 0 0 0 0,-1 1 1 0 0,1-1-1 0 0,-1 0 0 0 0,1 1 0 0 0,-1-1 0 0 0,1 1 0 0 0,-1 0 0 0 0,1 0 0 0 0,0-1 0 0 0,-1 1 0 0 0,-1 2 1 0 0,-1 0 6 0 0,-29 16 779 0 0,-33 26 1 0 0,51-33-509 0 0,0 0-1 0 0,1 1 0 0 0,1 1 1 0 0,-15 18-1 0 0,-69 112 985 0 0,79-112-1050 0 0,1 0 1 0 0,-22 62 0 0 0,36-84-387 0 0,3-8-44 0 0,-1 0-581 0 0,1-2 604 0 0,0 1 0 0 0,0-1 0 0 0,0 0 0 0 0,0 0 0 0 0,0 0-1 0 0,0 1 1 0 0,0-1 0 0 0,-1 0 0 0 0,1 0 0 0 0,0 0 0 0 0,0 1-1 0 0,0-1 1 0 0,0 0 0 0 0,0 0 0 0 0,0 0 0 0 0,0 1-1 0 0,0-1 1 0 0,0 0 0 0 0,0 0 0 0 0,1 0 0 0 0,-1 1 0 0 0,0-1-1 0 0,0 0 1 0 0,0 0 0 0 0,0 0 0 0 0,0 1 0 0 0,0-1-1 0 0,0 0 1 0 0,0 0 0 0 0,1 0 0 0 0,-1 0 0 0 0,0 1 0 0 0,0-1-1 0 0,0 0 1 0 0,0 0 0 0 0,0 0 0 0 0,1 0 0 0 0,-1 0 0 0 0,0 0-1 0 0,11-7-2517 0 0,5-9 718 0 0</inkml:trace>
</inkml:ink>
</file>

<file path=ppt/ink/ink5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4.4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15895 0 0,'0'0'728'0'0,"1"2"-17"0"0,5 7-404 0 0,0 0 1 0 0,1 0-1 0 0,0-1 1 0 0,0 1-1 0 0,1-2 1 0 0,0 1-1 0 0,0-1 1 0 0,1 0-1 0 0,10 6 1 0 0,-10-7-79 0 0,0 1 1 0 0,-1 0 0 0 0,0 0 0 0 0,0 1-1 0 0,8 10 1 0 0,31 47-36 0 0,-26-35 368 0 0,-8-12-296 0 0,-1 1-1 0 0,-1 0 1 0 0,-1 1-1 0 0,0 0 1 0 0,-2 1-1 0 0,0 0 1 0 0,6 29-1 0 0,-11-36-228 0 0,-1-1 1 0 0,0 1-1 0 0,-1 0 1 0 0,0 0-1 0 0,-2-1 1 0 0,1 1-1 0 0,-2 0 1 0 0,0 0-1 0 0,0-1 0 0 0,-1 1 1 0 0,-1-1-1 0 0,0 0 1 0 0,-7 13-1 0 0,-1-2 112 0 0,-1 0-1 0 0,-1-2 0 0 0,-1 0 1 0 0,-23 27-1 0 0,27-36-88 0 0,-1-1 1 0 0,-1 0-1 0 0,0-1 0 0 0,0 0 0 0 0,-1-1 1 0 0,0 0-1 0 0,-27 13 0 0 0,35-21-120 0 0,-1 1 0 0 0,1-1 0 0 0,-11 2 0 0 0,16-4-149 0 0,-3-12-2733 0 0,5 9 2063 0 0,0-1-1 0 0,0 1 0 0 0,0 0 0 0 0,0 0 0 0 0,0 0 0 0 0,1 0 1 0 0,-1 0-1 0 0,1 0 0 0 0,3-4 0 0 0,11-11-4251 0 0</inkml:trace>
</inkml:ink>
</file>

<file path=ppt/ink/ink5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4.8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15 8751 0 0,'1'2'3972'0'0,"11"12"6235"0"0,9-1-8967 0 0,31 14-1 0 0,-32-18-1182 0 0,-6-5-2 0 0,-10-4-46 0 0,3 1-27 0 0,1 0 0 0 0,0-1 1 0 0,-1 0-1 0 0,1-1 0 0 0,0 1 1 0 0,-1-1-1 0 0,1-1 1 0 0,-1 0-1 0 0,1 0 0 0 0,6-3 1 0 0,-6 2-64 0 0,-1 1 1 0 0,1 0 0 0 0,10-2 0 0 0,2 1-359 0 0,0-2 0 0 0,1 0 0 0 0,-2-1 0 0 0,1-1 0 0 0,28-15-1 0 0,-42 18-36 0 0,6-3-628 0 0,-3 5-5054 0 0</inkml:trace>
</inkml:ink>
</file>

<file path=ppt/ink/ink5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5.2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75 0 5063 0 0,'-38'26'457'0'0,"16"-10"-418"0"0,8 4 15678 0 0,15-19-15393 0 0,11 3 3568 0 0,-1-1-5270 0 0,4-2 1520 0 0,0 0 1 0 0,0-1-1 0 0,0 0 0 0 0,25-4 1 0 0,-26 2 22 0 0,54-7 373 0 0,-33 3-771 0 0,51-1 0 0 0,-83 7-147 0 0,1 0 0 0 0,0 1 0 0 0,0-1 0 0 0,-1 1-1 0 0,1 0 1 0 0,0 0 0 0 0,-1 0 0 0 0,1 0 0 0 0,-1 1 0 0 0,1 0 0 0 0,-1-1-1 0 0,0 1 1 0 0,0 0 0 0 0,0 1 0 0 0,0-1 0 0 0,0 1 0 0 0,3 3 0 0 0</inkml:trace>
</inkml:ink>
</file>

<file path=ppt/ink/ink5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6.0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19 380 3023 0 0,'0'-13'219'0'0,"-8"-33"-203"0"0,-2-25 1089 0 0,9 62-448 0 0,1 0 1 0 0,0-1 0 0 0,1 1 0 0 0,0 0 0 0 0,4-16 0 0 0,-3 15 22 0 0,1 0 0 0 0,0 1 1 0 0,1-1-1 0 0,0 1 0 0 0,1 0 0 0 0,0 0 1 0 0,0 0-1 0 0,1 0 0 0 0,0 1 0 0 0,0 0 0 0 0,15-13 1 0 0,-16 15-393 0 0,1 1 1 0 0,0 0 0 0 0,0 0 0 0 0,0 1 0 0 0,0-1-1 0 0,1 1 1 0 0,0 1 0 0 0,0-1 0 0 0,0 1 0 0 0,0 0-1 0 0,1 1 1 0 0,-1 0 0 0 0,1 0 0 0 0,12-1 0 0 0,38 2 1025 0 0,-57 1-1299 0 0,0 0 0 0 0,0 1 0 0 0,0-1 0 0 0,0 1 0 0 0,0-1 0 0 0,0 1 0 0 0,0-1 1 0 0,0 1-1 0 0,-1 0 0 0 0,1-1 0 0 0,0 1 0 0 0,1 1 0 0 0,0 1 10 0 0,3 2-5 0 0,0 0 0 0 0,0 0-1 0 0,-1 1 1 0 0,0 0-1 0 0,0 0 1 0 0,-1 0-1 0 0,1 1 1 0 0,-1-1-1 0 0,-1 1 1 0 0,5 12-1 0 0,-1 8-6 0 0,5 41-1 0 0,-7-39 18 0 0,4 19 301 0 0,2-1 0 0 0,21 63 0 0 0,-22-88-139 0 0,0 0 1 0 0,1 0-1 0 0,1-1 1 0 0,1 0-1 0 0,1-1 0 0 0,28 33 1 0 0,-26-37-143 0 0,0-1 0 0 0,1 0 0 0 0,1-2 0 0 0,0 0 1 0 0,34 20-1 0 0,-40-27-139 0 0,0-1 1 0 0,1 0-1 0 0,-1 0 1 0 0,1-1 0 0 0,0 0-1 0 0,1-1 1 0 0,-1-1-1 0 0,0 0 1 0 0,1-1 0 0 0,-1 0-1 0 0,18-1 1 0 0,-26 0-79 0 0,0-1 0 0 0,1 0 0 0 0,-1 0-1 0 0,0 0 1 0 0,0 0 0 0 0,0-1 0 0 0,-1 1 0 0 0,1-1 0 0 0,5-3 0 0 0,16-16-3786 0 0,-16 12 1714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7.1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 1 1839 0 0,'-1'2'7780'0'0,"-3"35"830"0"0,1 2-4667 0 0,-9 67-1812 0 0,3 33-1933 0 0,8-90-304 0 0,0-40-166 0 0,1 0-1 0 0,1 0 0 0 0,0 0 1 0 0,0 0-1 0 0,0 0 1 0 0,4 9-1 0 0,-4-16-573 0 0</inkml:trace>
</inkml:ink>
</file>

<file path=ppt/ink/ink5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6.3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574 1 6911 0 0,'-4'5'219'0'0,"-1"1"-1"0"0,0-1 0 0 0,-1 0 0 0 0,1 0 0 0 0,-1 0 0 0 0,-12 7 0 0 0,-13 11 4639 0 0,27-20-4475 0 0,-73 67 5722 0 0,-35 37-3081 0 0,73-65-2107 0 0,1 1 0 0 0,-49 73-1 0 0,-2 41 357 0 0,43-57-1420 0 0,45-98-244 0 0</inkml:trace>
</inkml:ink>
</file>

<file path=ppt/ink/ink5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6.9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0 173 3679 0 0,'0'0'284'0'0,"2"0"-186"0"0,2 0 631 0 0,-1-1 0 0 0,0 1 1 0 0,0-1-1 0 0,0 0 0 0 0,0 0 0 0 0,0 0 1 0 0,0 0-1 0 0,0-1 0 0 0,4-1 1 0 0,28-21 3770 0 0,-14 10-3848 0 0,9-6 60 0 0,0 2-1 0 0,2 2 1 0 0,47-19 0 0 0,13 3 534 0 0,-90 31-1238 0 0,-1 1 0 0 0,1-1 1 0 0,-1 1-1 0 0,1 0 0 0 0,-1 0 0 0 0,0 0 0 0 0,1 0 0 0 0,-1 0 0 0 0,1 0 1 0 0,-1 0-1 0 0,1 0 0 0 0,-1 0 0 0 0,1 1 0 0 0,-1-1 0 0 0,1 0 0 0 0,-1 1 1 0 0,0-1-1 0 0,1 1 0 0 0,-1 0 0 0 0,0 0 0 0 0,1-1 0 0 0,-1 1 0 0 0,0 0 0 0 0,0 0 1 0 0,0 0-1 0 0,0 0 0 0 0,0 0 0 0 0,0 0 0 0 0,0 1 0 0 0,0-1 0 0 0,0 0 1 0 0,0 0-1 0 0,0 2 0 0 0,2 3-26 0 0,-1-1 1 0 0,1 1 0 0 0,-1 0-1 0 0,0 0 1 0 0,-1 0-1 0 0,2 8 1 0 0,-2-2-27 0 0,-1-1 0 0 0,0 1 0 0 0,0-1 0 0 0,-1 1 0 0 0,-1-1 0 0 0,0 1 0 0 0,0-1 0 0 0,-9 21 0 0 0,4-12 253 0 0,-2-1 1 0 0,0 0-1 0 0,-24 35 0 0 0,26-43 216 0 0,-1-1 0 0 0,0 0 0 0 0,-1 0 0 0 0,0 0 0 0 0,0-1 0 0 0,-1-1 0 0 0,0 1 0 0 0,-1-2 0 0 0,0 0 0 0 0,-14 8 0 0 0,21-14-271 0 0,0 0 0 0 0,0 0 0 0 0,0 0 0 0 0,0 0 1 0 0,0-1-1 0 0,-1 0 0 0 0,1 0 0 0 0,0 0 0 0 0,0 0 1 0 0,-7-2-1 0 0,7 0 27 0 0,-10-10-115 0 0,12 6-55 0 0,1 3 1 0 0,1 0-28 0 0,-1 0 0 0 0,1 0-1 0 0,-1 0 1 0 0,1 1-1 0 0,0-1 1 0 0,0 0 0 0 0,1 0-1 0 0,-1 0 1 0 0,0 0-1 0 0,1 1 1 0 0,0-1-1 0 0,0 0 1 0 0,0 0 0 0 0,0 1-1 0 0,0-1 1 0 0,0 0-1 0 0,2-1 1 0 0,1-3-40 0 0,0 1 1 0 0,0 0-1 0 0,1 0 0 0 0,-1 0 1 0 0,10-7-1 0 0,-9 8 30 0 0,1 1-1 0 0,0-1 1 0 0,0 1-1 0 0,1 0 1 0 0,-1 1 0 0 0,1 0-1 0 0,0 0 1 0 0,0 0-1 0 0,0 1 1 0 0,0 0 0 0 0,0 0-1 0 0,1 1 1 0 0,-1 0-1 0 0,0 0 1 0 0,1 0 0 0 0,-1 1-1 0 0,1 0 1 0 0,11 3-1 0 0,-4 0 11 0 0,-1 0-1 0 0,1 2 0 0 0,-1-1 0 0 0,-1 2 0 0 0,1 0 0 0 0,-1 0 0 0 0,0 2 1 0 0,17 11-1 0 0,85 66-249 0 0,-108-79 167 0 0,0-1 0 0 0,0 0-1 0 0,1 0 1 0 0,0 0-1 0 0,0-1 1 0 0,16 5 0 0 0,-19-7-411 0 0,1 0 1 0 0,0-1 0 0 0,0 0-1 0 0,-1 0 1 0 0,1-1 0 0 0,0 1-1 0 0,0-1 1 0 0,0-1 0 0 0,0 1-1 0 0,-1-1 1 0 0,10-2 0 0 0,1-2-6741 0 0</inkml:trace>
</inkml:ink>
</file>

<file path=ppt/ink/ink5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7.6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89 1 11975 0 0,'-1'3'178'0'0,"0"0"0"0"0,-1 0-1 0 0,1 0 1 0 0,-1 0 0 0 0,0 0 0 0 0,-3 3-1 0 0,4-4 51 0 0,0 0 0 0 0,-1 0 0 0 0,1 0 0 0 0,-1 0 0 0 0,0-1 0 0 0,0 1 0 0 0,0-1 0 0 0,1 1 0 0 0,-6 2 0 0 0,-3 4 4956 0 0,5 0-4728 0 0,0-1 1 0 0,0 1-1 0 0,1 0 0 0 0,0 0 0 0 0,0 1 0 0 0,1-1 0 0 0,0 1 1 0 0,1 0-1 0 0,0 0 0 0 0,0-1 0 0 0,0 14 0 0 0,0 14-125 0 0,3 56 0 0 0,0-67 72 0 0,1 48-57 0 0,-2-53-4089 0 0,0 5-4056 0 0,0-38 868 0 0</inkml:trace>
</inkml:ink>
</file>

<file path=ppt/ink/ink5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7.95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 0 11975 0 0,'0'0'1064'0'0,"-9"14"-848"0"0,-3 0-216 0 0,-13 5 15624 0 0,36-14-18824 0 0,3-1 2056 0 0,0-4-800 0 0,2-2-160 0 0</inkml:trace>
</inkml:ink>
</file>

<file path=ppt/ink/ink5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8.3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329 0 17503 0 0,'-24'63'2512'0'0,"18"-51"3665"0"0,6-11-5976 0 0,0 0 0 0 0,-1 0-1 0 0,1 0 1 0 0,-1 0-1 0 0,1 0 1 0 0,-1 0 0 0 0,1 0-1 0 0,-1 0 1 0 0,1-1-1 0 0,-1 1 1 0 0,0 0-1 0 0,0 1 1 0 0,-2 1-37 0 0,0 1-183 0 0,0 0-1 0 0,-1 0 0 0 0,0 0 0 0 0,1 0 0 0 0,-1 0 0 0 0,0-1 0 0 0,-1 0 0 0 0,1 0 0 0 0,-1 0 1 0 0,1 0-1 0 0,-1-1 0 0 0,0 0 0 0 0,0 0 0 0 0,0 0 0 0 0,0 0 0 0 0,0-1 0 0 0,0 0 1 0 0,0 0-1 0 0,-1 0 0 0 0,1-1 0 0 0,-10 0 0 0 0,-72 10-1365 0 0,68-5 534 0 0,17-5 783 0 0,4 0-181 0 0,18 1 52 0 0,-1 0 0 0 0,26 6 0 0 0,18 2 92 0 0,-35-5 54 0 0,36 9-1 0 0,-43-7 112 0 0,0 0 1 0 0,-1 1-1 0 0,0 2 0 0 0,24 12 0 0 0,-38-17-33 0 0,-1-1-1 0 0,0 1 1 0 0,0 0-1 0 0,0 0 1 0 0,0 1-1 0 0,-1-1 1 0 0,0 1 0 0 0,5 7-1 0 0,-7-8-13 0 0,0 0-1 0 0,0 0 1 0 0,0 0-1 0 0,-1 0 1 0 0,1 0 0 0 0,-1 0-1 0 0,0 0 1 0 0,0 0-1 0 0,-1 1 1 0 0,1-1-1 0 0,-1 0 1 0 0,0 1 0 0 0,-1 6-1 0 0,0-5 91 0 0,0 0-1 0 0,-1 0 1 0 0,0 0 0 0 0,0 0-1 0 0,-1-1 1 0 0,1 1-1 0 0,-1-1 1 0 0,-1 0 0 0 0,1 1-1 0 0,-1-2 1 0 0,0 1-1 0 0,-8 8 1 0 0,-1-1 121 0 0,0 0-1 0 0,-1-1 1 0 0,-18 12-1 0 0,3-6 119 0 0,-1 0-1 0 0,-1-2 1 0 0,0-2 0 0 0,-1 0 0 0 0,-1-2-1 0 0,-46 9 1 0 0,70-18-323 0 0,-1-1 0 0 0,0 0 1 0 0,1 0-1 0 0,-1-1 0 0 0,0 0 0 0 0,0-1 0 0 0,1 0 1 0 0,-1 0-1 0 0,-15-5 0 0 0,24 5-35 0 0,1 1 0 0 0,-1-1 0 0 0,1 1 0 0 0,-1 0 0 0 0,1-1 1 0 0,-1 0-1 0 0,1 1 0 0 0,-1-1 0 0 0,1 1 0 0 0,0-1 0 0 0,-1 0 0 0 0,1 1 0 0 0,0-1 0 0 0,-1 0 0 0 0,1 1 0 0 0,0-1 1 0 0,0 0-1 0 0,0 1 0 0 0,0-1 0 0 0,0-1 0 0 0,-1 1-27 0 0,1-2-34 0 0,0 0 0 0 0,0 0 0 0 0,0 0-1 0 0,0 0 1 0 0,0 1 0 0 0,1-1 0 0 0,-1 0 0 0 0,1 0 0 0 0,0 1 0 0 0,0-1 0 0 0,0 0 0 0 0,0 1 0 0 0,0-1 0 0 0,1 1 0 0 0,2-5 0 0 0,4-4-384 0 0,0 1 0 0 0,9-9 0 0 0,-16 18 446 0 0,29-28-2360 0 0,2 0 1 0 0,37-25-1 0 0,-26 23-5325 0 0</inkml:trace>
</inkml:ink>
</file>

<file path=ppt/ink/ink5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8.87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141 1 3679 0 0,'-1'2'27'0'0,"0"1"-1"0"0,0 0 0 0 0,0-1 0 0 0,-1 1 0 0 0,1-1 0 0 0,-1 0 0 0 0,0 1 0 0 0,0-1 0 0 0,-3 3 1 0 0,-11 9 4087 0 0,-4 2 11442 0 0,13-5-13075 0 0,5-7-2378 0 0,1 1 0 0 0,-1-1 0 0 0,1 1 0 0 0,-1-1 0 0 0,1 1-1 0 0,0 0 1 0 0,1-1 0 0 0,-1 6 0 0 0,-2 14 85 0 0,-18 105 649 0 0,-23 62-825 0 0,44-190-12 0 0,0-1 0 0 0,0 1 0 0 0,0 0 0 0 0,-1-1 0 0 0,1 1 0 0 0,0 0 0 0 0,0-1 0 0 0,0 1 0 0 0,0 0 0 0 0,0-1 0 0 0,0 1 0 0 0,0 0 0 0 0,0-1 0 0 0,1 1 0 0 0,-1 0 0 0 0,0 1 0 0 0,2-1 0 0 0,-1 0 0 0 0,0 0 0 0 0,1 0-1 0 0,-1 0 1 0 0,0 0 0 0 0,1 0 0 0 0,-1-1 0 0 0,1 1 0 0 0,0 0-1 0 0,-1-1 1 0 0,1 1 0 0 0,-1-1 0 0 0,1 1 0 0 0,0-1 0 0 0,-1 0 0 0 0,1 0-1 0 0,0 0 1 0 0,-1 0 0 0 0,1 0 0 0 0,0 0 0 0 0,2-1 0 0 0,4 0 20 0 0,1 0 1 0 0,-1-1 0 0 0,9-3 0 0 0,22-8 68 0 0,71-22 188 0 0,-91 30-262 0 0,1 1 0 0 0,-1 1 1 0 0,36-1-1 0 0,-49 3-3 0 0,22 5 29 0 0,-3 2-46 0 0,-22-5-7 0 0,0 0-82 0 0,-31-32-14995 0 0</inkml:trace>
</inkml:ink>
</file>

<file path=ppt/ink/ink5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5:59.2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179 0 13823 0 0,'0'0'1062'0'0,"-1"3"-276"0"0,-11 59 10468 0 0,0 4-8691 0 0,-12 66-2213 0 0,-11 49 808 0 0,-3 20-787 0 0,-5 19-836 0 0,37-190 648 0 0,0-5-2169 0 0,4-8-8736 0 0</inkml:trace>
</inkml:ink>
</file>

<file path=ppt/ink/ink5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0.7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109 1 12871 0 0,'0'0'1164'0'0,"1"1"-958"0"0,5 8 3066 0 0,-6-8-3149 0 0,0 1 1 0 0,1-1 0 0 0,-1 0 0 0 0,0 0 0 0 0,1 0 0 0 0,-1 0 0 0 0,1 0 0 0 0,-1 0-1 0 0,1 0 1 0 0,0 0 0 0 0,-1 0 0 0 0,2 2 0 0 0,6 10 295 0 0,-3 2-188 0 0,0 0 0 0 0,-2 0 0 0 0,1 1 0 0 0,1 27 0 0 0,-2-13-1 0 0,0 18-28 0 0,-1 0 0 0 0,-3 0 0 0 0,-8 53 0 0 0,0-26-1 0 0,-3-1-1 0 0,-40 136 0 0 0,41-174 304 0 0,-2 0 0 0 0,-25 48-1 0 0,35-80-293 0 0,1-1-41 0 0,1-1 0 0 0,0 0-1 0 0,-1 1 1 0 0,1-1 0 0 0,0 1-1 0 0,0 0 1 0 0,1-1-1 0 0,-2 4 1 0 0,1-18 72 0 0,1 11-237 0 0,0-1 0 0 0,0 0 0 0 0,0 0 0 0 0,0 0 0 0 0,0 1 0 0 0,0-1 0 0 0,0 0 0 0 0,0 0 0 0 0,1 0 0 0 0,0-2 0 0 0,7-19-86 0 0,1 0-1 0 0,1 1 0 0 0,1 0 1 0 0,26-38-1 0 0,29-48-322 0 0,-46 71 73 0 0,2 2 1 0 0,41-51-1 0 0,-59 80 258 0 0,1 1 0 0 0,0 1 1 0 0,0-1-1 0 0,0 1 0 0 0,9-6 0 0 0,-10 8 34 0 0,-1 1 1 0 0,0-1-1 0 0,1 1 0 0 0,-1 0 0 0 0,1-1 1 0 0,-1 1-1 0 0,1 1 0 0 0,-1-1 0 0 0,1 1 1 0 0,0-1-1 0 0,6 1 0 0 0,3 4-87 0 0,-10-1 125 0 0,1 0 0 0 0,-1 0-1 0 0,0 0 1 0 0,0 0-1 0 0,0 1 1 0 0,0-1-1 0 0,-1 1 1 0 0,0 0 0 0 0,1 0-1 0 0,-1 0 1 0 0,-1 0-1 0 0,4 7 1 0 0,0 6 5 0 0,7 31 0 0 0,-9-28 119 0 0,0-1 1 0 0,-1 1-1 0 0,-1 0 0 0 0,-1 0 1 0 0,-1-1-1 0 0,0 1 0 0 0,-2 0 0 0 0,0-1 1 0 0,-1 1-1 0 0,-1-1 0 0 0,-1 0 1 0 0,-1-1-1 0 0,-11 24 0 0 0,14-34 2 0 0,-1-1 0 0 0,1-1-1 0 0,-1 1 1 0 0,-1-1 0 0 0,1 0 0 0 0,-1 0 0 0 0,0 0-1 0 0,0-1 1 0 0,-1 0 0 0 0,0 0 0 0 0,0 0-1 0 0,0-1 1 0 0,0 0 0 0 0,-1-1 0 0 0,1 0 0 0 0,-1 0-1 0 0,-12 3 1 0 0,11-3-58 0 0,0-1 1 0 0,0-1-1 0 0,0 1 0 0 0,0-2 0 0 0,0 1 1 0 0,-12-1-1 0 0,-8-4 29 0 0,-30-6 1 0 0,57 10-208 0 0,2 8-834 0 0,-1-7 932 0 0,1-1 0 0 0,0 1 0 0 0,0 0 1 0 0,0 0-1 0 0,0 0 0 0 0,0-1 0 0 0,0 1 0 0 0,0 0 0 0 0,1 0 0 0 0,-1 0 1 0 0,0-1-1 0 0,0 1 0 0 0,1 0 0 0 0,-1 0 0 0 0,0-1 0 0 0,1 1 0 0 0,-1 0 1 0 0,1 0-1 0 0,-1-1 0 0 0,1 1 0 0 0,0 0 0 0 0,2 2-19 0 0,0 0 0 0 0,1 0 1 0 0,-1 0-1 0 0,1-1 0 0 0,0 1 0 0 0,0-1 0 0 0,0 0 1 0 0,0 0-1 0 0,0 0 0 0 0,0-1 0 0 0,9 2 0 0 0,-3-1-4 0 0,0 0 0 0 0,0-1 0 0 0,0 0-1 0 0,12-1 1 0 0,7-2-25 0 0,1-1 1 0 0,-1-2-1 0 0,0-1 0 0 0,47-17 0 0 0,108-52-559 0 0,-166 67 514 0 0,114-55-693 0 0,-103 47 486 0 0,-1-1 0 0 0,37-30 0 0 0,-55 39 359 0 0,-1-1-1 0 0,0 1 1 0 0,-1-2-1 0 0,0 1 1 0 0,0-1-1 0 0,-1 0 1 0 0,0-1-1 0 0,-1 0 0 0 0,0 0 1 0 0,-1 0-1 0 0,0-1 1 0 0,-1 1-1 0 0,0-1 1 0 0,-1 0-1 0 0,0-1 1 0 0,-1 1-1 0 0,0 0 0 0 0,-1-1 1 0 0,-1 1-1 0 0,0-1 1 0 0,0 1-1 0 0,-1-1 1 0 0,-4-17-1 0 0,4 28-18 0 0,1 0 0 0 0,0 0-1 0 0,-1-1 1 0 0,0 1 0 0 0,1 0 0 0 0,-1 0-1 0 0,0 0 1 0 0,0 0 0 0 0,-1 0 0 0 0,1 0-1 0 0,0 0 1 0 0,0 0 0 0 0,-1 0 0 0 0,0 1-1 0 0,1-1 1 0 0,-1 1 0 0 0,-1-2 0 0 0,1 2-8 0 0,0 0 0 0 0,0 0 0 0 0,0 1 0 0 0,1-1 0 0 0,-1 1 0 0 0,0-1 0 0 0,0 1 1 0 0,0 0-1 0 0,0 0 0 0 0,0 0 0 0 0,0 0 0 0 0,0 0 0 0 0,0 0 0 0 0,0 0 0 0 0,0 1 0 0 0,0-1 1 0 0,0 1-1 0 0,1-1 0 0 0,-1 1 0 0 0,-2 1 0 0 0,-8 4 62 0 0,0 0 0 0 0,0 1 0 0 0,1 0-1 0 0,0 1 1 0 0,1 0 0 0 0,0 1 0 0 0,0 0 0 0 0,-15 19-1 0 0,14-14 36 0 0,0 2 0 0 0,0-1 0 0 0,1 2 0 0 0,1-1 0 0 0,-11 29 0 0 0,17-36-58 0 0,0 0 0 0 0,1 0 0 0 0,0 1-1 0 0,0-1 1 0 0,1 1 0 0 0,0-1 0 0 0,0 1 0 0 0,1-1 0 0 0,2 15-1 0 0,-1-18-40 0 0,0-1-1 0 0,0 0 0 0 0,1 0 1 0 0,-1 0-1 0 0,1 0 0 0 0,1 0 1 0 0,-1 0-1 0 0,1 0 1 0 0,-1 0-1 0 0,1-1 0 0 0,1 0 1 0 0,-1 1-1 0 0,1-1 0 0 0,-1 0 1 0 0,1-1-1 0 0,0 1 0 0 0,0-1 1 0 0,6 4-1 0 0,-1-2-88 0 0,0 0-1 0 0,1-1 1 0 0,-1 0-1 0 0,1-1 1 0 0,0 0-1 0 0,-1 0 1 0 0,1-1 0 0 0,1 0-1 0 0,-1-1 1 0 0,0 0-1 0 0,0-1 1 0 0,0 0-1 0 0,1-1 1 0 0,-1 0 0 0 0,11-2-1 0 0,0-2-662 0 0,1 0 0 0 0,-1-2 0 0 0,0-1-1 0 0,0 0 1 0 0,37-22 0 0 0,-18 6-1956 0 0</inkml:trace>
</inkml:ink>
</file>

<file path=ppt/ink/ink5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1.0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351 73 3223 0 0,'0'0'10174'0'0,"-1"-2"-8840"0"0,-5-6-470 0 0,1 0-1 0 0,-1 0 0 0 0,0 1 1 0 0,0 0-1 0 0,-11-10 0 0 0,14 15-805 0 0,1 1 0 0 0,-1-1-1 0 0,0 0 1 0 0,0 1 0 0 0,1 0-1 0 0,-1-1 1 0 0,0 1 0 0 0,0 0-1 0 0,0 1 1 0 0,0-1 0 0 0,-1 0 0 0 0,1 1-1 0 0,0 0 1 0 0,0-1 0 0 0,0 1-1 0 0,0 1 1 0 0,0-1 0 0 0,0 0-1 0 0,-1 1 1 0 0,1 0 0 0 0,-5 1 0 0 0,-3 3 2 0 0,-1 0 0 0 0,1 0 0 0 0,1 1 0 0 0,-1 1 1 0 0,1-1-1 0 0,0 2 0 0 0,1 0 0 0 0,-1 0 1 0 0,2 0-1 0 0,-16 19 0 0 0,7-5 369 0 0,2 1 0 0 0,0 0 0 0 0,-20 47 0 0 0,30-60-252 0 0,1 1 0 0 0,0-1 0 0 0,1 1 0 0 0,0 0 1 0 0,1 1-1 0 0,0-1 0 0 0,1 0 0 0 0,0 1 0 0 0,1 13 0 0 0,0-20-157 0 0,1-1 0 0 0,-1 0 0 0 0,1 0 1 0 0,0 0-1 0 0,0 0 0 0 0,0 0 0 0 0,1 0 0 0 0,-1 0 0 0 0,1 0 0 0 0,0-1 0 0 0,0 1 1 0 0,0 0-1 0 0,1-1 0 0 0,-1 0 0 0 0,1 1 0 0 0,0-1 0 0 0,0 0 0 0 0,0 0 0 0 0,0-1 1 0 0,0 1-1 0 0,1-1 0 0 0,-1 1 0 0 0,1-1 0 0 0,-1 0 0 0 0,1-1 0 0 0,0 1 1 0 0,0-1-1 0 0,4 2 0 0 0,4-1-191 0 0,-1 1 0 0 0,0-2 1 0 0,1 0-1 0 0,0 0 0 0 0,-1-1 1 0 0,1 0-1 0 0,-1-1 0 0 0,20-4 1 0 0,-15 1-1110 0 0,27-9 1 0 0,15-13-5418 0 0,-24 8 158 0 0</inkml:trace>
</inkml:ink>
</file>

<file path=ppt/ink/ink5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2.4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470 169 12439 0 0,'-4'5'224'0'0,"0"0"-1"0"0,0-1 1 0 0,0 1 0 0 0,0-1-1 0 0,-1 0 1 0 0,0 0-1 0 0,-8 5 1 0 0,1-2 2216 0 0,-1-1-1 0 0,-15 6 1 0 0,-18 6-165 0 0,-56 32 0 0 0,81-38-2204 0 0,1 1 0 0 0,1 0 0 0 0,-1 2 0 0 0,-28 30 0 0 0,33-30-47 0 0,1 2-1 0 0,-14 22 0 0 0,21-30-18 0 0,2 1 0 0 0,-1 0-1 0 0,2 1 1 0 0,-1-1 0 0 0,-5 22 0 0 0,9-28-1 0 0,0-1-1 0 0,0 1 1 0 0,1 0-1 0 0,0 0 1 0 0,0 0-1 0 0,0 0 1 0 0,0-1-1 0 0,0 1 1 0 0,1 0-1 0 0,-1 0 1 0 0,1 0-1 0 0,0-1 1 0 0,0 1-1 0 0,1 0 1 0 0,-1-1-1 0 0,1 1 0 0 0,0-1 1 0 0,0 0-1 0 0,0 0 1 0 0,0 1-1 0 0,0-1 1 0 0,4 3-1 0 0,-3-3 0 0 0,1 0-1 0 0,0 0 0 0 0,0-1 0 0 0,0 1 0 0 0,0-1 0 0 0,1 0 0 0 0,-1 0 0 0 0,1 0 1 0 0,-1-1-1 0 0,1 1 0 0 0,-1-1 0 0 0,1 0 0 0 0,0-1 0 0 0,-1 1 0 0 0,1-1 0 0 0,0 0 1 0 0,7 0-1 0 0,8-3-37 0 0,-1 1-1 0 0,1-2 1 0 0,-1-1 0 0 0,33-12 0 0 0,-22 4-69 0 0,-1-1 1 0 0,33-21-1 0 0,-49 27 10 0 0,-1-1-1 0 0,0 0 1 0 0,0 0 0 0 0,-1-2-1 0 0,-1 1 1 0 0,18-22 0 0 0,-24 26 153 0 0,0 0-1 0 0,0 0 1 0 0,-1 0 0 0 0,1-1 0 0 0,-1 1-1 0 0,-1-1 1 0 0,1 0 0 0 0,-1 0 0 0 0,-1 0-1 0 0,1 0 1 0 0,-1 0 0 0 0,0 0 0 0 0,-1 0 0 0 0,1 0-1 0 0,-2-14 1 0 0,0 20-25 0 0,1 0-1 0 0,0 0 1 0 0,-1 0 0 0 0,1 0-1 0 0,-1 1 1 0 0,1-1 0 0 0,-1 0 0 0 0,1 0-1 0 0,-1 0 1 0 0,1 1 0 0 0,-1-1-1 0 0,0 0 1 0 0,1 1 0 0 0,-1-1-1 0 0,0 0 1 0 0,0 1 0 0 0,1-1-1 0 0,-1 1 1 0 0,0-1 0 0 0,0 1-1 0 0,0 0 1 0 0,0-1 0 0 0,0 1-1 0 0,-1-1 1 0 0,0 1 23 0 0,-1-1 1 0 0,1 1-1 0 0,-1-1 1 0 0,1 1-1 0 0,-1 0 1 0 0,1 0-1 0 0,-4 0 0 0 0,1 1 25 0 0,1 0-1 0 0,-1 1 1 0 0,0 0-1 0 0,1-1 0 0 0,-1 2 1 0 0,1-1-1 0 0,0 0 1 0 0,0 1-1 0 0,0 0 1 0 0,-6 5-1 0 0,-2 3 11 0 0,1 0-1 0 0,-9 12 1 0 0,16-18-67 0 0,1-1 1 0 0,0 1-1 0 0,0 0 0 0 0,0 0 1 0 0,0 0-1 0 0,1 0 0 0 0,0 1 1 0 0,0-1-1 0 0,1 1 0 0 0,-1-1 1 0 0,1 1-1 0 0,-1 8 0 0 0,3-11-6 0 0,-1-1-1 0 0,1 0 0 0 0,-1 0 1 0 0,1 1-1 0 0,0-1 0 0 0,0 0 1 0 0,0 0-1 0 0,0 0 0 0 0,0 0 1 0 0,1 0-1 0 0,-1 0 0 0 0,0 0 1 0 0,1 0-1 0 0,0-1 0 0 0,-1 1 1 0 0,1 0-1 0 0,0-1 0 0 0,0 1 0 0 0,0-1 1 0 0,0 0-1 0 0,0 0 0 0 0,0 0 1 0 0,0 0-1 0 0,0 0 0 0 0,1 0 1 0 0,2 0-1 0 0,8 3-32 0 0,1-1 1 0 0,0 0-1 0 0,1-1 0 0 0,-1-1 1 0 0,0 0-1 0 0,0-1 0 0 0,1-1 0 0 0,-1 0 1 0 0,0-1-1 0 0,22-5 0 0 0,-9 1-138 0 0,0-2 0 0 0,0-1 0 0 0,0-1 0 0 0,-1-2 0 0 0,-1 0 0 0 0,0-2 0 0 0,40-28 0 0 0,-56 35 170 0 0,0-1-1 0 0,-1 0 1 0 0,0 0-1 0 0,0-1 1 0 0,0 0-1 0 0,-1-1 0 0 0,-1 1 1 0 0,0-1-1 0 0,0-1 1 0 0,-1 1-1 0 0,0-1 1 0 0,4-12-1 0 0,-9 20 347 0 0,0-13 284 0 0,-14 19-352 0 0,10-1-261 0 0,-1 1 1 0 0,1-1-1 0 0,0 1 0 0 0,0 0 0 0 0,0 0 1 0 0,0 1-1 0 0,1-1 0 0 0,-1 1 0 0 0,1 0 1 0 0,0 0-1 0 0,-5 7 0 0 0,-4 8 36 0 0,-11 26-1 0 0,21-41-58 0 0,-5 10 21 0 0,1-1-1 0 0,1 1 1 0 0,0 0-1 0 0,1 0 1 0 0,0 1-1 0 0,-2 14 1 0 0,6-25-26 0 0,0 0 1 0 0,-1 0-1 0 0,1 0 0 0 0,0 0 0 0 0,1 0 1 0 0,-1 0-1 0 0,1 0 0 0 0,0-1 1 0 0,0 1-1 0 0,0 0 0 0 0,0 0 0 0 0,1-1 1 0 0,-1 1-1 0 0,1 0 0 0 0,0-1 1 0 0,0 0-1 0 0,0 1 0 0 0,1-1 0 0 0,-1 0 1 0 0,1 0-1 0 0,0-1 0 0 0,0 1 1 0 0,0 0-1 0 0,0-1 0 0 0,0 0 0 0 0,0 1 1 0 0,7 2-1 0 0,-3-2-22 0 0,1 0 1 0 0,0-1-1 0 0,0 0 0 0 0,0 0 1 0 0,0 0-1 0 0,0-1 0 0 0,0-1 0 0 0,0 1 1 0 0,1-1-1 0 0,-1-1 0 0 0,0 1 1 0 0,11-3-1 0 0,12-4-125 0 0,56-20 0 0 0,-69 21 115 0 0,17-7-183 0 0,0-1-1 0 0,-1-2 1 0 0,-1-1 0 0 0,49-33-1 0 0,-63 36 78 0 0,0-1 0 0 0,-1 0-1 0 0,0-2 1 0 0,-2 0 0 0 0,0-1-1 0 0,0 0 1 0 0,-2-1-1 0 0,15-27 1 0 0,29-70 222 0 0,-51 99 83 0 0,-1 0 0 0 0,0-1 0 0 0,-2 1-1 0 0,6-38 1 0 0,-10 55-155 0 0,0 0 0 0 0,0 0 1 0 0,0 0-1 0 0,0-1 0 0 0,0 1 0 0 0,0 0 0 0 0,0 0 0 0 0,0 0 1 0 0,0-1-1 0 0,0 1 0 0 0,0 0 0 0 0,0 0 0 0 0,0 0 1 0 0,0-1-1 0 0,0 1 0 0 0,0 0 0 0 0,0 0 0 0 0,0 0 0 0 0,0 0 1 0 0,0-1-1 0 0,0 1 0 0 0,-1 0 0 0 0,1 0 0 0 0,0 0 0 0 0,0 0 1 0 0,0-1-1 0 0,0 1 0 0 0,0 0 0 0 0,0 0 0 0 0,-1 0 0 0 0,1 0 1 0 0,0 0-1 0 0,0 0 0 0 0,0 0 0 0 0,-1-1 0 0 0,1 1 1 0 0,0 0-1 0 0,0 0 0 0 0,0 0 0 0 0,0 0 0 0 0,-1 0 0 0 0,1 0 1 0 0,0 0-1 0 0,0 0 0 0 0,0 0 0 0 0,-1 0 0 0 0,1 0 0 0 0,-13 6 323 0 0,-12 13-120 0 0,12-5-195 0 0,2 1 0 0 0,0 0-1 0 0,0 0 1 0 0,1 1 0 0 0,1 0 0 0 0,1 1-1 0 0,0 0 1 0 0,2 0 0 0 0,0 1 0 0 0,0 0-1 0 0,2 0 1 0 0,-5 33 0 0 0,9-44-44 0 0,0 1 1 0 0,0-1-1 0 0,1 0 0 0 0,0 0 1 0 0,0 0-1 0 0,1-1 0 0 0,0 1 1 0 0,0 0-1 0 0,0 0 0 0 0,1-1 1 0 0,6 11-1 0 0,-7-13 1 0 0,1 0 1 0 0,0 0-1 0 0,0 0 1 0 0,0 0-1 0 0,1-1 1 0 0,-1 1-1 0 0,1-1 1 0 0,0 0-1 0 0,0 0 0 0 0,0 0 1 0 0,0-1-1 0 0,0 1 1 0 0,1-1-1 0 0,-1 0 1 0 0,1 0-1 0 0,0-1 1 0 0,6 2-1 0 0,2-1-63 0 0,0-1 0 0 0,0 0 0 0 0,0-1 0 0 0,1 0 0 0 0,-1-2 0 0 0,0 1 0 0 0,21-6 0 0 0,-8 0-44 0 0,-1-2 1 0 0,44-20-1 0 0,-47 18 132 0 0,-1-1 1 0 0,0-2-1 0 0,0 0 0 0 0,-1-1 0 0 0,-1-1 0 0 0,-1 0 1 0 0,0-2-1 0 0,-2 0 0 0 0,0-1 0 0 0,0 0 1 0 0,-2-2-1 0 0,-1 1 0 0 0,18-37 0 0 0,30-65 550 0 0,-51 106-437 0 0,-7 15-99 0 0,-2 1 3 0 0,1-1 43 0 0,-2 4-1 0 0,-1 20-40 0 0,-1 1 0 0 0,-8 38-1 0 0,-18 49 45 0 0,16-68-63 0 0,-4 14-73 0 0,-2-1 0 0 0,-4 0 0 0 0,-32 61 0 0 0,52-114 65 0 0,1 1 0 0 0,-2 0-1 0 0,1-1 1 0 0,0 0 0 0 0,-1 1 0 0 0,0-1 0 0 0,1 0 0 0 0,-1 0-1 0 0,0-1 1 0 0,-1 1 0 0 0,1-1 0 0 0,-4 3 0 0 0,-6 0 65 0 0,9-5-26 0 0,0 0-1 0 0,0-1 1 0 0,0 1-1 0 0,0-1 1 0 0,0 1-1 0 0,0-1 1 0 0,0 0 0 0 0,0-1-1 0 0,0 1 1 0 0,0-1-1 0 0,-6-3 1 0 0,1 0 28 0 0,-1-1 0 0 0,1-1 0 0 0,-10-8 0 0 0,9 6-37 0 0,-1-1-1 0 0,1 0 1 0 0,-10-14 0 0 0,10 9-72 0 0,1-1 0 0 0,0 0 0 0 0,-6-18 0 0 0,11 26 25 0 0,0-1-541 0 0,12 15 283 0 0,0 2 201 0 0,1 0 0 0 0,0-1 1 0 0,0 0-1 0 0,0-1 0 0 0,1 0 0 0 0,0-1 0 0 0,0 0 0 0 0,0 0 0 0 0,1-1 1 0 0,0 0-1 0 0,-1-1 0 0 0,21 3 0 0 0,5-1-83 0 0,-1-1 0 0 0,62-3 0 0 0,-66-3 78 0 0,0-1 0 0 0,0-1 1 0 0,33-9-1 0 0,88-35-319 0 0,-127 39 309 0 0,-1-1-1 0 0,0-1 0 0 0,0-1 1 0 0,-1-1-1 0 0,27-21 0 0 0,-41 28 114 0 0,-1-1-1 0 0,0 0 0 0 0,-1-1 1 0 0,1 0-1 0 0,-1 0 1 0 0,-1-1-1 0 0,0 1 1 0 0,0-2-1 0 0,-1 1 0 0 0,0 0 1 0 0,0-1-1 0 0,-1 0 1 0 0,0 0-1 0 0,-1 0 1 0 0,3-20-1 0 0,-4 22 20 0 0,-2 0 0 0 0,1 0 1 0 0,-1 0-1 0 0,0 0 0 0 0,-1 0 0 0 0,0 0 0 0 0,0 0 1 0 0,0 0-1 0 0,-5-10 0 0 0,5 14-29 0 0,0 1-1 0 0,-1 0 1 0 0,1 0 0 0 0,-1 0-1 0 0,0 0 1 0 0,0 1 0 0 0,0-1-1 0 0,0 0 1 0 0,-1 1-1 0 0,1 0 1 0 0,-1-1 0 0 0,1 1-1 0 0,-1 0 1 0 0,0 0 0 0 0,0 0-1 0 0,0 1 1 0 0,0-1 0 0 0,0 1-1 0 0,0-1 1 0 0,0 1 0 0 0,0 0-1 0 0,-1 0 1 0 0,1 1-1 0 0,-6-1 1 0 0,1 0-6 0 0,1 1 1 0 0,-1 1-1 0 0,0-1 0 0 0,1 1 1 0 0,-1 1-1 0 0,1-1 0 0 0,0 1 0 0 0,0 1 1 0 0,-1-1-1 0 0,-12 7 0 0 0,4 0 27 0 0,1 1 1 0 0,0 0-1 0 0,-21 17 0 0 0,24-16 11 0 0,0 0-1 0 0,1 1 1 0 0,1 1 0 0 0,-1-1 0 0 0,2 2 0 0 0,0-1-1 0 0,0 1 1 0 0,2 0 0 0 0,0 1 0 0 0,0 0 0 0 0,-6 22-1 0 0,11-28-10 0 0,0 0 0 0 0,1 0 0 0 0,0-1 0 0 0,0 1 0 0 0,1 0 0 0 0,0 0-1 0 0,0 0 1 0 0,1 0 0 0 0,3 15 0 0 0,-2-17-24 0 0,1 1 1 0 0,0-1-1 0 0,0 0 1 0 0,0-1-1 0 0,1 1 0 0 0,0 0 1 0 0,0-1-1 0 0,1 0 0 0 0,-1 0 1 0 0,1 0-1 0 0,1-1 1 0 0,9 9-1 0 0,-5-8-32 0 0,0 1 1 0 0,0-1-1 0 0,0-1 0 0 0,0 0 1 0 0,1 0-1 0 0,0-1 1 0 0,0-1-1 0 0,0 1 0 0 0,1-2 1 0 0,19 3-1 0 0,6-2-121 0 0,-1-2-1 0 0,41-3 1 0 0,-28-2-768 0 0,0-3-1 0 0,0-1 0 0 0,-1-3 1 0 0,0-2-1 0 0,59-24 1 0 0,-44 13-1658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6.8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1259 3223 0 0,'0'1'240'0'0,"1"9"702"0"0,-1 0-1 0 0,0-1 1 0 0,-1 1-1 0 0,-2 10 1 0 0,1-6 2582 0 0,-1 23-1 0 0,3-33-3334 0 0,1-1-1 0 0,-1 1 0 0 0,1 0 0 0 0,0 0 0 0 0,-1-1 0 0 0,3 6 1120 0 0,9-8-757 0 0,-10-1-506 0 0,0 1 0 0 0,-1-1-1 0 0,1 0 1 0 0,0 0 0 0 0,-1 0 0 0 0,1-1 0 0 0,0 1 0 0 0,-1 0 0 0 0,1 0-1 0 0,0-1 1 0 0,-1 1 0 0 0,1-1 0 0 0,2-1 0 0 0,1-1 10 0 0,0 0 0 0 0,0-1 0 0 0,-1 1 0 0 0,1-1 0 0 0,-1 0 0 0 0,0 0 0 0 0,0-1 0 0 0,0 1 0 0 0,3-6 0 0 0,27-48 149 0 0,-31 52-177 0 0,15-31 102 0 0,-3 0-1 0 0,0-1 0 0 0,-3 0 1 0 0,-1-1-1 0 0,-2 0 0 0 0,7-74 1 0 0,-14 71 57 0 0,-1 1 1 0 0,-2-1-1 0 0,-2 0 1 0 0,-2 1-1 0 0,-14-58 1 0 0,-1 26 156 0 0,-4 1 1 0 0,-34-75-1 0 0,30 79 122 0 0,-28-107 1 0 0,55 171-448 0 0,0 0 1 0 0,0 1-1 0 0,1-1 0 0 0,-1 0 1 0 0,1 0-1 0 0,0 1 1 0 0,0-1-1 0 0,0 0 0 0 0,1 0 1 0 0,-1 0-1 0 0,1 1 1 0 0,0-1-1 0 0,0 0 0 0 0,0 1 1 0 0,0-1-1 0 0,3-3 1 0 0,-2 4-23 0 0,0 0 1 0 0,0 0-1 0 0,0 1 1 0 0,1-1-1 0 0,-1 1 1 0 0,1-1-1 0 0,0 1 1 0 0,0 0 0 0 0,-1 0-1 0 0,1 0 1 0 0,1 1-1 0 0,-1-1 1 0 0,0 1-1 0 0,0-1 1 0 0,1 1-1 0 0,-1 0 1 0 0,5 0-1 0 0,4-1-25 0 0,-1 1 0 0 0,1 0 0 0 0,0 1 0 0 0,-1 1 0 0 0,1-1 0 0 0,-1 2 0 0 0,1 0 0 0 0,-1 0 0 0 0,0 1 0 0 0,0 0 0 0 0,0 1 0 0 0,17 9 0 0 0,-22-10-37 0 0,-1 1 1 0 0,0-1-1 0 0,0 1 0 0 0,0 1 0 0 0,-1-1 0 0 0,1 1 1 0 0,-1-1-1 0 0,0 1 0 0 0,-1 0 0 0 0,1 1 0 0 0,-1-1 1 0 0,0 1-1 0 0,0-1 0 0 0,0 1 0 0 0,2 11 0 0 0,2 5-279 0 0,-2 1-1 0 0,4 42 1 0 0,-8-62 310 0 0,2 31-752 0 0,-2 0-1 0 0,-1 0 1 0 0,-2 1-1 0 0,-1-1 0 0 0,-8 37 1 0 0,4-40-1128 0 0</inkml:trace>
</inkml:ink>
</file>

<file path=ppt/ink/ink5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3.7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1160 5495 0 0,'0'0'250'0'0,"1"3"-2"0"0,6 24-146 0 0,-4-16 1083 0 0,0 0-1 0 0,1 0 1 0 0,1 0-1 0 0,0-1 1 0 0,0 0-1 0 0,1 0 0 0 0,1 0 1 0 0,12 14-1 0 0,-17-22-1068 0 0,0-1-1 0 0,0 1 1 0 0,0-1-1 0 0,1 1 1 0 0,-1-1-1 0 0,0 0 1 0 0,1 0-1 0 0,-1 0 1 0 0,1 0 0 0 0,0-1-1 0 0,-1 1 1 0 0,1 0-1 0 0,-1-1 1 0 0,4 0-1 0 0,-2 1 110 0 0,-2-1-140 0 0,1 0 0 0 0,-1-1 1 0 0,0 1-1 0 0,0 0 1 0 0,1-1-1 0 0,-1 0 1 0 0,0 1-1 0 0,0-1 1 0 0,0 0-1 0 0,0 0 1 0 0,0 0-1 0 0,2-2 1 0 0,2 0 121 0 0,3-1-34 0 0,0-2 1 0 0,-1 1-1 0 0,1-1 0 0 0,-1-1 1 0 0,0 1-1 0 0,-1-1 0 0 0,1-1 0 0 0,10-14 1 0 0,-10 10-106 0 0,0-1 0 0 0,0 1 0 0 0,-2-1 0 0 0,0-1-1 0 0,8-22 1 0 0,-7 10-55 0 0,-1-1-1 0 0,-2 0 0 0 0,0 0 1 0 0,-2-1-1 0 0,0 1 0 0 0,-4-35 0 0 0,-4-2 223 0 0,-21-95-1 0 0,-33-59 1108 0 0,53 195-1126 0 0,1 0 0 0 0,1-1 0 0 0,-3-41 1 0 0,7 57-181 0 0,1-1 1 0 0,0 1-1 0 0,1 0 1 0 0,0-1-1 0 0,0 1 1 0 0,0-1-1 0 0,1 1 1 0 0,1 0-1 0 0,0 0 1 0 0,0 0 0 0 0,0 0-1 0 0,1 1 1 0 0,9-15-1 0 0,0 5-20 0 0,1 1 0 0 0,0 1 0 0 0,2 0 0 0 0,-1 1 0 0 0,2 0 0 0 0,0 2 0 0 0,0 0 0 0 0,1 1 0 0 0,1 0 0 0 0,0 2 0 0 0,0 0 0 0 0,1 1 0 0 0,0 1 0 0 0,32-7 0 0 0,-39 11-17 0 0,11-2 2 0 0,46-4 1 0 0,-63 8-4 0 0,-1 1 1 0 0,1 0 0 0 0,-1 1-1 0 0,0-1 1 0 0,1 1 0 0 0,-1 0-1 0 0,0 1 1 0 0,0 0 0 0 0,0 0-1 0 0,0 0 1 0 0,0 0-1 0 0,8 6 1 0 0,-11-6-35 0 0,-1 0 0 0 0,1 0 0 0 0,-1 1 0 0 0,0-1 0 0 0,0 1 0 0 0,0 0 0 0 0,0 0-1 0 0,0 0 1 0 0,-1 0 0 0 0,1 0 0 0 0,-1 0 0 0 0,0 0 0 0 0,0 0 0 0 0,0 0 0 0 0,0 1 0 0 0,0-1 0 0 0,-1 0 0 0 0,1 1 0 0 0,-1-1-1 0 0,0 0 1 0 0,0 1 0 0 0,-1 3 0 0 0,0 3-157 0 0,0 0 0 0 0,-1 0-1 0 0,0 1 1 0 0,-1-1 0 0 0,0-1 0 0 0,-5 11-1 0 0,-7 10-1047 0 0,-2 0 0 0 0,-39 51 0 0 0,42-64-300 0 0,0 0 1 0 0,-29 26-1 0 0,0-6-4195 0 0</inkml:trace>
</inkml:ink>
</file>

<file path=ppt/ink/ink5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4.10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22031 0 0,'0'0'3069'0'0,"2"2"-2327"0"0,3 1-577 0 0,1 0 0 0 0,-1 0 0 0 0,1-1 0 0 0,-1 0 1 0 0,1 0-1 0 0,0 0 0 0 0,0-1 0 0 0,0 1 0 0 0,0-1 0 0 0,7 0 0 0 0,66-1-339 0 0,-74 0 225 0 0,87-7-39 0 0,21-1 25 0 0,-69 7-959 0 0,-1 2-1 0 0,0 2 0 0 0,71 15 1 0 0,-109-17 164 0 0,8 2 582 0 0,-3-2-5951 0 0</inkml:trace>
</inkml:ink>
</file>

<file path=ppt/ink/ink5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4.56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383 0 15519 0 0,'0'0'1408'0'0,"-1"2"-1162"0"0,-18 16 1925 0 0,9-8-1603 0 0,-1 1 1 0 0,1 0-1 0 0,1 1 0 0 0,-14 19 1 0 0,-7 23 140 0 0,-41 99 0 0 0,29-59-146 0 0,-72 189 250 0 0,104-257-783 0 0,2 0-1 0 0,0 1 0 0 0,2 0 1 0 0,-5 47-1 0 0,11-68-29 0 0,0 0 0 0 0,1 0 0 0 0,-1 1 0 0 0,3 8 0 0 0,3 1 0 0 0,-3-12-42 0 0,-1-1 1 0 0,1 1-1 0 0,0 0 0 0 0,0-1 1 0 0,0 0-1 0 0,0 0 0 0 0,1 0 0 0 0,-1 0 1 0 0,1 0-1 0 0,0-1 0 0 0,0 0 1 0 0,0 0-1 0 0,5 3 0 0 0,-2-3-140 0 0,0 0 1 0 0,0 0-1 0 0,0-1 0 0 0,0 0 1 0 0,0 0-1 0 0,0-1 0 0 0,12 0 1 0 0,6-3-749 0 0,-1-1 0 0 0,0-1 0 0 0,41-15-1 0 0,-64 20 901 0 0,24-7-4908 0 0,-1-2-1288 0 0</inkml:trace>
</inkml:ink>
</file>

<file path=ppt/ink/ink5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5.0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1 122 20503 0 0,'0'0'1855'0'0,"2"0"-1406"0"0,23-4 403 0 0,0-1 1 0 0,0-1-1 0 0,31-11 0 0 0,71-36-1510 0 0,-78 32 603 0 0,-42 17 28 0 0,21-6-417 0 0,-26 9 391 0 0,-1 1 0 0 0,1 0 0 0 0,-1 0 1 0 0,1 0-1 0 0,-1 0 0 0 0,1 0 0 0 0,-1 0 0 0 0,0 0 0 0 0,1 0 1 0 0,-1 0-1 0 0,1 1 0 0 0,-1-1 0 0 0,1 1 0 0 0,-1-1 0 0 0,0 1 1 0 0,1 0-1 0 0,-1-1 0 0 0,0 1 0 0 0,2 1 0 0 0,4 6-40 0 0,-7-7 91 0 0,1 0 1 0 0,-1 0-1 0 0,1 0 1 0 0,-1 0-1 0 0,0 0 0 0 0,0 0 1 0 0,0 0-1 0 0,0 0 1 0 0,0 1-1 0 0,0-1 1 0 0,0 1-1 0 0,-1 6 12 0 0,-1 0 0 0 0,0-1 0 0 0,0 1-1 0 0,-1-1 1 0 0,0 0 0 0 0,0 0 0 0 0,0 0 0 0 0,-8 10-1 0 0,-41 51 117 0 0,44-59-116 0 0,-161 195 1439 0 0,160-192-990 0 0,0 0-1 0 0,-11 21 0 0 0,19-32-74 0 0,0 1-31 0 0,1-1-328 0 0,0 0 0 0 0,-1 0-1 0 0,1 0 1 0 0,0-1-1 0 0,-1 1 1 0 0,1 0 0 0 0,0 0-1 0 0,0 0 1 0 0,0 0-1 0 0,0-1 1 0 0,0 1 0 0 0,0 0-1 0 0,0 0 1 0 0,0 0-1 0 0,0 0 1 0 0,0-1-1 0 0,0 1 1 0 0,0 0 0 0 0,1 0-1 0 0,-1 0 1 0 0,0 0-1 0 0,1-1 1 0 0,-1 1 0 0 0,0 0-1 0 0,1 0 1 0 0,-1-1-1 0 0,2 2 1 0 0,-1-1-6 0 0,1 0 0 0 0,-1 0 0 0 0,1 0 0 0 0,0 0 0 0 0,-1 0 0 0 0,1 0 0 0 0,0-1 0 0 0,0 1-1 0 0,0-1 1 0 0,0 1 0 0 0,3 0 0 0 0,5 0 2 0 0,0-1 0 0 0,0 0-1 0 0,19-2 1 0 0,38-12-42 0 0,-7 1-198 0 0,112-17-2046 0 0,-169 30 1810 0 0,-1-1-13 0 0,8-1 233 0 0</inkml:trace>
</inkml:ink>
</file>

<file path=ppt/ink/ink5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5.3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92 1 3223 0 0,'1'3'240'0'0,"1"8"486"0"0,-1-8 946 0 0,1 1-1 0 0,-1-1 1 0 0,0 0 0 0 0,1 0 0 0 0,-1 0-1 0 0,1-1 1 0 0,3 4 0 0 0,15 19 4599 0 0,-14-18-6582 0 0,15 17 640 0 0,75 94 818 0 0,-82-99-1106 0 0,-2 1-1 0 0,0 1 0 0 0,-1 0 1 0 0,-1 1-1 0 0,-1-1 1 0 0,-1 2-1 0 0,0-1 1 0 0,4 29-1 0 0,-7-22 22 0 0,-2 1 1 0 0,0 0-1 0 0,-2-1 0 0 0,-2 1 1 0 0,0 0-1 0 0,-7 32 0 0 0,2-25 8 0 0,-22 70 0 0 0,20-86-56 0 0,-1 0-1 0 0,0 0 1 0 0,-2 0 0 0 0,-18 26-1 0 0,18-30 40 0 0,-1-1 0 0 0,0-1 0 0 0,-1 0 0 0 0,-1-1 1 0 0,0-1-1 0 0,-1 0 0 0 0,-1 0 0 0 0,0-2 0 0 0,0 0 0 0 0,-23 11 0 0 0,25-15 18 0 0,9-4-124 0 0,1 0 1 0 0,-1-1 0 0 0,0 0 0 0 0,0 0-1 0 0,0 0 1 0 0,0 0 0 0 0,0-1-1 0 0,-6 1 1 0 0,3-12-740 0 0,7 5 228 0 0,2 0-38 0 0,0-1 0 0 0,0 1-1 0 0,1 0 1 0 0,-1 0 0 0 0,1 1 0 0 0,0-1 0 0 0,1 0-1 0 0,4-7 1 0 0,8-10-6646 0 0</inkml:trace>
</inkml:ink>
</file>

<file path=ppt/ink/ink5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5.7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42 19351 0 0,'0'0'1751'0'0,"2"0"-1312"0"0,99-9 3423 0 0,153-4-2106 0 0,-212 10-1657 0 0,44-6-437 0 0,-40 2-2331 0 0,-44 6 1274 0 0,-15 1-7790 0 0,-4 0 3929 0 0</inkml:trace>
</inkml:ink>
</file>

<file path=ppt/ink/ink5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6.09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 3223 0 0,'1'3'240'0'0,"0"-1"1115"0"0,0 1 0 0 0,0 0 0 0 0,1-1-1 0 0,-1 1 1 0 0,1-1 0 0 0,1 3 0 0 0,15 11 4549 0 0,-13-13-5188 0 0,1 0 1 0 0,0 0-1 0 0,-1 0 1 0 0,1-1-1 0 0,13 4 0 0 0,2-2-338 0 0,1-1 0 0 0,38 1-1 0 0,-60-4-340 0 0,47-1 400 0 0,1-3 0 0 0,-2-1 0 0 0,1-2-1 0 0,69-20 1 0 0,-76 12-2521 0 0,-37 14 1063 0 0,6-6-3292 0 0,-2 2 1701 0 0</inkml:trace>
</inkml:ink>
</file>

<file path=ppt/ink/ink5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6.8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128 1 3223 0 0,'0'2'15954'0'0,"-4"23"-14475"0"0,0 0 1 0 0,-9 30-1 0 0,-17 33-218 0 0,14-45-783 0 0,-17 78-1 0 0,16-44 168 0 0,17-75-402 0 0,-11 40 293 0 0,11-40-392 0 0,2 0-76 0 0,2 0-27 0 0,0 0 0 0 0,1 0-1 0 0,-1 0 1 0 0,0-1 0 0 0,1 1 0 0 0,-1-1 0 0 0,6 1-1 0 0,37 4 75 0 0,-41-5-96 0 0,85 5 181 0 0,-53-5-84 0 0,74 13 0 0 0,-36-1-52 0 0,-53-9-61 0 0,-20-4-27 0 0,0 0-78 0 0,-1 0-195 0 0,11 0-459 0 0,-12 0 434 0 0,-1 0 1 0 0,1 0-1 0 0,-1-1 1 0 0,1 1-1 0 0,0 0 1 0 0,-1 0-1 0 0,1-1 1 0 0,-1 1-1 0 0,1 0 1 0 0,-1-1-1 0 0,1 1 1 0 0,-1 0-1 0 0,1-1 1 0 0,-1 1-1 0 0,1-1 1 0 0,-1 1-1 0 0,0-1 1 0 0,1 1-1 0 0,-1-2 1 0 0,6-11-1745 0 0</inkml:trace>
</inkml:ink>
</file>

<file path=ppt/ink/ink5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6:07.15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261 0 10591 0 0,'-3'15'488'0'0,"3"-12"-12"0"0,-2-1-306 0 0,-12 21 400 0 0,0 3 10224 0 0,3 3-5611 0 0,-12 62-6009 0 0,13-43 2172 0 0,-74 274 417 0 0,4-18-2048 0 0,78-297 223 0 0,-3 16-146 0 0,-7 47 1 0 0,12-64-52 0 0,-1-1 1 0 0,1 1-1 0 0,0 0 1 0 0,1-1-1 0 0,-1 1 1 0 0,1 0-1 0 0,0-1 1 0 0,1 1-1 0 0,-1-1 1 0 0,1 1-1 0 0,0-1 1 0 0,1 0-1 0 0,4 9 1 0 0,-3-12-1460 0 0,9 0-59 0 0</inkml:trace>
</inkml:ink>
</file>

<file path=ppt/ink/ink5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0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3223 0 0,'0'0'9694'0'0,"12"-5"-15508"0"0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7.1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3679 0 0,'1'0'193'0'0,"8"17"52"0"0,-4-9 2311 0 0,26 19 6598 0 0,-26-24-8758 0 0,0 0 0 0 0,0 1 0 0 0,0-2 0 0 0,1 1 0 0 0,-1 0 0 0 0,1-1 0 0 0,-1 0 0 0 0,11 2 0 0 0,65 12 172 0 0,-46-11-1036 0 0,-1 1 0 0 0,41 12 0 0 0,-66-15-817 0 0,-1 1 0 0 0,12 7 0 0 0,-17-9 316 0 0</inkml:trace>
</inkml:ink>
</file>

<file path=ppt/ink/ink5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00.2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0 455 0 0,'7'20'8646'0'0,"-10"-13"-8105"0"0,1 1 480 0 0,2-8-901 0 0,0 0 0 0 0,-1 0-1 0 0,1 0 1 0 0,0-1-1 0 0,0 1 1 0 0,-1 0 0 0 0,1 0-1 0 0,0 0 1 0 0,0 0 0 0 0,-1 0-1 0 0,1-1 1 0 0,0 1-1 0 0,-1 0 1 0 0,1 0 0 0 0,0 0-1 0 0,-1 0 1 0 0,1 0 0 0 0,0 0-1 0 0,-1 0 1 0 0,1 0-1 0 0,0 0 1 0 0,0 0 0 0 0,-1 0-1 0 0,1 1 1 0 0,-3 19 1201 0 0,3-18-1153 0 0,3 10 192 0 0,5 30 279 0 0,-1 1 0 0 0,1 53 0 0 0,-5-45-365 0 0,0 13-154 0 0,3 27 4 0 0,10 108 36 0 0,1 16 501 0 0,36 85-266 0 0,-37-190-307 0 0,2 116 0 0 0,-11-115-83 0 0,11 147-5 0 0,-17-252 0 0 0,19 180 0 0 0,17-2 0 0 0,-20-116 26 0 0,-3 1 0 0 0,-3 0 0 0 0,-2 1 0 0 0,-4-1 0 0 0,-3 2 0 0 0,-9 94 0 0 0,-1-87-67 0 0,-12 158 2 0 0,18-169 40 0 0,9 102 0 0 0,14 168-1 0 0,-23-235-112 0 0,-21 147 0 0 0,11-4 112 0 0,9-135 0 0 0,3-67-192 0 0,3 0-1 0 0,1 0 0 0 0,2 0 1 0 0,2-1-1 0 0,16 51 0 0 0,-24-92 133 0 0,5 12-165 0 0,-5-12 59 0 0,1-1 0 0 0,-1 1 1 0 0,0 0-1 0 0,0-1 0 0 0,1 1 1 0 0,-1 0-1 0 0,0-1 0 0 0,1 1 1 0 0,-1-1-1 0 0,1 1 0 0 0,-1-1 1 0 0,1 1-1 0 0,-1-1 0 0 0,1 1 1 0 0,-1-1-1 0 0,1 1 0 0 0,-1-1 1 0 0,2 1-1 0 0</inkml:trace>
</inkml:ink>
</file>

<file path=ppt/ink/ink5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01.7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0 210 919 0 0,'0'0'12119'0'0,"3"1"-11898"0"0,1 1-181 0 0,1-1-1 0 0,0 1 1 0 0,0-1-1 0 0,0 0 1 0 0,0 0-1 0 0,0 0 1 0 0,0-1 0 0 0,6 0-1 0 0,-3 0 99 0 0,185-14 1477 0 0,-142 9-1336 0 0,14-4 24 0 0,53-3 185 0 0,84-2 81 0 0,58-19-5 0 0,-105 24-359 0 0,-53 4-150 0 0,-47 2-37 0 0,-14 1 20 0 0,1-1 0 0 0,45-10 0 0 0,-39 2 16 0 0,1 2 0 0 0,69-4 0 0 0,76 1-11 0 0,4 1-12 0 0,13-5 89 0 0,45-1-32 0 0,69 23 48 0 0,-192-13-136 0 0,-9 0 0 0 0,28 7 64 0 0,-111 0-50 0 0,51 7 0 0 0,-51-2 13 0 0,49-2 1 0 0,12-9 153 0 0,52 0 98 0 0,93 5-50 0 0,140 3-87 0 0,-294-2-106 0 0,45-2 49 0 0,-113 2-38 0 0,-1 2 0 0 0,1 1 1 0 0,27 6-1 0 0,-22-4 40 0 0,41 3 0 0 0,170-3 171 0 0,-132-8-225 0 0,-37-1 52 0 0,-47 4-73 0 0,34-2 131 0 0,78 9 0 0 0,-66-2 32 0 0,-1-3 0 0 0,82-8 0 0 0,42 0 90 0 0,-56 4-182 0 0,-32 0-8 0 0,137 0 193 0 0,-128-3-128 0 0,76 0 32 0 0,-56 2-93 0 0,-86 0-86 0 0,-30 3 7 0 0,0 1 0 0 0,0 1 0 0 0,21 5 0 0 0,-18-4 0 0 0,42 4 0 0 0,127-11 0 0 0,-65-2 11 0 0,-115 6-3 0 0,0 1 0 0 0,1 0-1 0 0,-1 1 1 0 0,21 6 0 0 0,-26-7-15 0 0,7-3-100 0 0</inkml:trace>
</inkml:ink>
</file>

<file path=ppt/ink/ink5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07.7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95 38 1375 0 0,'0'0'3271'0'0,"0"-4"-2436"0"0,0-13 10175 0 0,-5 27-10159 0 0,2-6-765 0 0,-1 0 1 0 0,1 0 0 0 0,0 0-1 0 0,1 1 1 0 0,-1-1-1 0 0,1 0 1 0 0,-1 1-1 0 0,1 0 1 0 0,-2 9-1 0 0,3-13-82 0 0,1 0 0 0 0,0-1 0 0 0,0 1 0 0 0,-1 0 0 0 0,1 0-1 0 0,0 0 1 0 0,0 0 0 0 0,0 0 0 0 0,0 0 0 0 0,0 0 0 0 0,0 0 0 0 0,0-1 0 0 0,0 1-1 0 0,0 0 1 0 0,1 0 0 0 0,-1 0 0 0 0,1 2 0 0 0,0 0-2 0 0,-1 0 1 0 0,0-2 0 0 0,0-1 0 0 0,0 1 0 0 0,0 0 0 0 0,0 0 0 0 0,0-1 0 0 0,0 1 0 0 0,0 0 0 0 0,1 0 0 0 0,-1-1 0 0 0,0 1 0 0 0,0 0 0 0 0,1-1 0 0 0,-1 1 0 0 0,0 0 0 0 0,1-1 0 0 0,-1 1 0 0 0,1 0 0 0 0,-1-1 0 0 0,1 1 0 0 0,0 0 0 0 0,1 0 12 0 0,-1 1 0 0 0,1-1 0 0 0,-1 0 1 0 0,1 0-1 0 0,-1 0 0 0 0,1 0 0 0 0,0 0 1 0 0,3 1-1 0 0,1 1 6 0 0,-5-3-9 0 0,1 1 0 0 0,0-1 0 0 0,0 1 0 0 0,-1-1 0 0 0,1 0-1 0 0,0 0 1 0 0,0 0 0 0 0,0 0 0 0 0,-1 0 0 0 0,1 0 0 0 0,0 0 0 0 0,0-1 0 0 0,1 0-1 0 0,0 1 5 0 0,5 0 34 0 0,-2-3 16 0 0,10-4-52 0 0,-12 6-14 0 0,2 0 0 0 0,8-14 0 0 0,-6 6 11 0 0,-3-1 44 0 0,-4 9-31 0 0,-1 0 0 0 0,1 1 1 0 0,-1-1-1 0 0,0 0 0 0 0,1 0 1 0 0,-1 0-1 0 0,0 0 0 0 0,0 0 1 0 0,0 0-1 0 0,0 0 0 0 0,0 0 1 0 0,0 0-1 0 0,0 0 0 0 0,0 0 1 0 0,0 0-1 0 0,0 1 0 0 0,-1-1 1 0 0,1 0-1 0 0,0 0 0 0 0,-1-1 1 0 0,0 1-24 0 0,1-1 159 0 0,-31-13 614 0 0,28 13-716 0 0,-24 14 163 0 0,21-10-192 0 0,5-2-26 0 0,-1 1 0 0 0,0-1 0 0 0,1 1 0 0 0,-1 0 0 0 0,1-1 0 0 0,-1 1 1 0 0,1 0-1 0 0,-1 0 0 0 0,1 0 0 0 0,0 1 0 0 0,0-1 0 0 0,-1 0 0 0 0,1 0 0 0 0,0 1 0 0 0,0-1 0 0 0,-1 3 0 0 0,0-2 147 0 0,1-1-76 0 0,-4 8-58 0 0,4 1-26 0 0,1-9 7 0 0,0 0 0 0 0,1-1 0 0 0,-1 1 0 0 0,0 0 0 0 0,0-1 0 0 0,0 1 0 0 0,1 0 0 0 0,-1-1 0 0 0,0 1 0 0 0,1-1 0 0 0,-1 1 0 0 0,0 0 0 0 0,1-1 0 0 0,-1 1 0 0 0,1-1 1 0 0,-1 1-1 0 0,1-1 0 0 0,-1 0 0 0 0,1 1 0 0 0,1 1-9 0 0,5 4-69 0 0,-4-5 56 0 0,-1 0 1 0 0,1-1-1 0 0,-1 1 1 0 0,0-1-1 0 0,1 0 1 0 0,-1 0-1 0 0,1 0 1 0 0,-1 0-1 0 0,1 0 1 0 0,3-1-1 0 0,-1 0-39 0 0,-4 1 61 0 0,1 0 0 0 0,0 0-1 0 0,0 0 1 0 0,0 0 0 0 0,-1-1 0 0 0,1 1-1 0 0,0-1 1 0 0,0 1 0 0 0,-1-1 0 0 0,1 1-1 0 0,-1-1 1 0 0,1 0 0 0 0,0 0-1 0 0,-1 0 1 0 0,1 0 0 0 0,-1 0 0 0 0,0 0-1 0 0,3-3 1 0 0,0 0-9 0 0,7-5-31 0 0,-9 7 42 0 0,-1 1 1 0 0,1-1-1 0 0,0 1 1 0 0,-1-1-1 0 0,1 1 1 0 0,-1-1-1 0 0,0 0 0 0 0,1 0 1 0 0,-1 0-1 0 0,0 0 1 0 0,0 0-1 0 0,1-3 1 0 0,-2 3 4 0 0,1 1 1 0 0,-1 0-1 0 0,0-1 0 0 0,0 1 1 0 0,0-1-1 0 0,0 1 1 0 0,-1 0-1 0 0,1-1 1 0 0,0 1-1 0 0,-1 0 0 0 0,0-2 1 0 0,0-3 20 0 0,1 5 60 0 0,-8-4 80 0 0,-2-3 173 0 0,8 7-267 0 0,0 0 1 0 0,0 1-1 0 0,0-1 1 0 0,0 1-1 0 0,0-1 1 0 0,0 1-1 0 0,0 0 1 0 0,0 0-1 0 0,0 0 1 0 0,0 0-1 0 0,0 0 1 0 0,-3 1 0 0 0,0 1 15 0 0,-1 0 1 0 0,0 1 0 0 0,1 0-1 0 0,-1 0 1 0 0,-7 7-1 0 0,8-7-52 0 0,-1 1-1 0 0,1 0 0 0 0,-7 8 1 0 0,10-11-28 0 0,1 1 0 0 0,0 0 0 0 0,-1 0 0 0 0,1 0 0 0 0,0 0 0 0 0,0 0-1 0 0,0 0 1 0 0,0 1 0 0 0,1-1 0 0 0,-1 0 0 0 0,1 0 0 0 0,-1 1 0 0 0,1 2 0 0 0,1 6-7 0 0,6-1 0 0 0,3-2 0 0 0,7 2 0 0 0,-11-11 0 0 0,-3 1 0 0 0,12-1 0 0 0,-2-2 0 0 0,11-8 0 0 0,-17 2 0 0 0,-5 5 0 0 0,3-7 0 0 0,-4 10 0 0 0,-1 0 0 0 0,1-1 0 0 0,-1 1 0 0 0,0 0 0 0 0,1 0 0 0 0,-1 0 0 0 0,0-1 0 0 0,0 1 0 0 0,0 0 0 0 0,0-1 0 0 0,0 1-1 0 0,0 0 1 0 0,0 0 0 0 0,0-1 0 0 0,-1-1 0 0 0,0-2 12 0 0,1 3-1 0 0,-1 0 1 0 0,1 0-1 0 0,0-1 1 0 0,-1 1 0 0 0,1 0-1 0 0,-1 0 1 0 0,0 0-1 0 0,0 0 1 0 0,1 0-1 0 0,-1 0 1 0 0,0 0-1 0 0,-1 0 1 0 0,1 0 0 0 0,0 1-1 0 0,-1-1 1 0 0,1 0-1 0 0,-1 1 1 0 0,1-1-1 0 0,-1 1 1 0 0,0-1-1 0 0,1 1 1 0 0,-1 0 0 0 0,-3-2-1 0 0,0 0 69 0 0,-1 1 0 0 0,1-1 0 0 0,0 1 0 0 0,-1 0 0 0 0,0 0 0 0 0,1 1 0 0 0,-1-1 0 0 0,0 1 0 0 0,0 1 0 0 0,0-1 0 0 0,-6 1 0 0 0,10 0-48 0 0,-1 0 1 0 0,1-1-1 0 0,-1 1 0 0 0,0 0 0 0 0,1 1 1 0 0,-1-1-1 0 0,1 0 0 0 0,-1 1 1 0 0,1 0-1 0 0,-1-1 0 0 0,1 1 0 0 0,-1 0 1 0 0,1 0-1 0 0,0 0 0 0 0,-1 1 0 0 0,1-1 1 0 0,0 1-1 0 0,0-1 0 0 0,0 1 0 0 0,0-1 1 0 0,0 1-1 0 0,0 0 0 0 0,1 0 1 0 0,-3 3-1 0 0,0-1 9 0 0,-8 15 139 0 0,6-5-173 0 0,5-13-11 0 0,1 0 0 0 0,0 0 0 0 0,0-1 1 0 0,0 1-1 0 0,-1 0 0 0 0,1 0 0 0 0,0 0 0 0 0,0 0 1 0 0,0 0-1 0 0,1 0 0 0 0,-1 0 0 0 0,0 0 0 0 0,0 1 0 0 0,11 11-9 0 0,3-2 13 0 0,-9-10 0 0 0,0 1 0 0 0,0-1 0 0 0,0 0 0 0 0,0 0 0 0 0,0 0 0 0 0,1-1 0 0 0,-1 0 0 0 0,0 0 0 0 0,8-1 0 0 0,-9 1 0 0 0,17-3 1 0 0,-17 0 2 0 0,0 0 4 0 0,1 1 9 0 0,-2 1-12 0 0,-1 0-1 0 0,1 0 0 0 0,0 0 1 0 0,-1 0-1 0 0,1-1 1 0 0,-1 1-1 0 0,1-1 0 0 0,-1 0 1 0 0,0 0-1 0 0,5-4 1 0 0,6-7 59 0 0,-12 9-3 0 0,0 1 0 0 0,-1 0 0 0 0,1-1 0 0 0,0 1 0 0 0,-1-6 0 0 0,-2 6 33 0 0,1 1-76 0 0,0-1 44 0 0,-1-1 0 0 0,0 1 0 0 0,-1 0-1 0 0,1-1 1 0 0,-1 1 0 0 0,1 0 0 0 0,-1 1-1 0 0,0-1 1 0 0,0 0 0 0 0,-5-3 0 0 0,6 6 55 0 0,-11-2 69 0 0,3 3-112 0 0,1 6-58 0 0,5-5-19 0 0,3 0-1 0 0,0-1 0 0 0,0 0-1 0 0,0 0 1 0 0,0 1 0 0 0,1-1-1 0 0,-1 0 1 0 0,0 1-1 0 0,0-1 1 0 0,1 1 0 0 0,-1-1-1 0 0,0 4 1 0 0,0-3-75 0 0,3 1 23 0 0,15 32 46 0 0,-8-21 11 0 0,4-6-12 0 0,19 0-48 0 0,-16-3 60 0 0,-2-2 0 0 0,0-5-12 0 0,-11 1 0 0 0,2-1-6 0 0,7-11-12 0 0,-6 5 42 0 0,-6 8-9 0 0,0-1 1 0 0,0 0-1 0 0,1 0 0 0 0,-1 0 1 0 0,0 0-1 0 0,0 1 0 0 0,0-1 1 0 0,0 0-1 0 0,0 0 0 0 0,-1 0 0 0 0,1 0 1 0 0,0 1-1 0 0,0-1 0 0 0,0 0 1 0 0,-1 0-1 0 0,1 0 0 0 0,0 1 1 0 0,-1-2-1 0 0,0 0 7 0 0,0-1 6 0 0,1 1-1 0 0,-1 0 0 0 0,1-1 0 0 0,-1 1 0 0 0,0 0 0 0 0,0 0 0 0 0,0 0 0 0 0,0-1 0 0 0,-1 1 1 0 0,1 0-1 0 0,-1 1 0 0 0,1-1 0 0 0,-1 0 0 0 0,1 0 0 0 0,-1 1 0 0 0,0-1 0 0 0,0 1 0 0 0,0-1 1 0 0,0 1-1 0 0,0 0 0 0 0,0 0 0 0 0,0 0 0 0 0,0 0 0 0 0,-1 0 0 0 0,1 0 0 0 0,0 0 0 0 0,-1 1 1 0 0,1-1-1 0 0,0 1 0 0 0,-1 0 0 0 0,-2 0 0 0 0,-1 1 13 0 0,0 0-1 0 0,0 0 1 0 0,0 1 0 0 0,0 0 0 0 0,0 0-1 0 0,0 0 1 0 0,1 1 0 0 0,0 0 0 0 0,-1 0-1 0 0,1 0 1 0 0,0 1 0 0 0,0 0 0 0 0,-6 6-1 0 0,3-1-16 0 0,7-5-13 0 0,0-1 1 0 0,1 1-1 0 0,-1 0 0 0 0,0-1 0 0 0,1 8 0 0 0,2-7-40 0 0,22 16 31 0 0,-11-13 11 0 0,-9-6 0 0 0,0 1 0 0 0,-1-2 0 0 0,1 1 0 0 0,0 0 0 0 0,0-1 0 0 0,0 0 0 0 0,0 1 0 0 0,-1-2 0 0 0,1 1 0 0 0,0 0 0 0 0,0-1 0 0 0,0 1 0 0 0,-1-1 0 0 0,1 0 0 0 0,0-1 0 0 0,-1 1 0 0 0,1-1 0 0 0,-1 1 0 0 0,1-1 0 0 0,-1 0 0 0 0,0 0 0 0 0,5-4 0 0 0,7-4 0 0 0,-11 9 0 0 0,0 0 0 0 0,11-8 0 0 0,-7 0 0 0 0,-6 7 14 0 0,-1-1 0 0 0,0 0 0 0 0,0 0 0 0 0,0 0 0 0 0,-1 1 0 0 0,1-1 0 0 0,-1 0 0 0 0,0 0 0 0 0,1 0 0 0 0,-1 0 0 0 0,0 0 0 0 0,-1 0 0 0 0,1 0 1 0 0,0 0-1 0 0,-1 0 0 0 0,0 0 0 0 0,0 0 0 0 0,0 0 0 0 0,0 0 0 0 0,-3-4 0 0 0,3 5 84 0 0,-1 1 13 0 0,0-1-106 0 0,0 0 23 0 0,0 0 0 0 0,0 1-1 0 0,-1-1 1 0 0,1 1 0 0 0,0-1 0 0 0,-1 1 0 0 0,1 0 0 0 0,-1 0 0 0 0,1 0 0 0 0,-1 0 0 0 0,1 0-1 0 0,-1 1 1 0 0,0-1 0 0 0,1 1 0 0 0,-1-1 0 0 0,0 1 0 0 0,0 0 0 0 0,1 0 0 0 0,-1 1 0 0 0,0-1 0 0 0,1 0-1 0 0,-1 1 1 0 0,0 0 0 0 0,1 0 0 0 0,-1-1 0 0 0,1 1 0 0 0,-1 1 0 0 0,1-1 0 0 0,-1 0 0 0 0,-2 3-1 0 0,0-1 2 0 0,3-2-27 0 0,0 0 1 0 0,1 0 0 0 0,-1 1-1 0 0,1-1 1 0 0,-1 0-1 0 0,1 1 1 0 0,-1 0-1 0 0,1-1 1 0 0,0 1-1 0 0,0 0 1 0 0,0 0-1 0 0,0-1 1 0 0,0 1 0 0 0,-1 3-1 0 0,-3 5-13 0 0,5-6-31 0 0,4 10 31 0 0,0-7-28 0 0,-3-5 18 0 0,8 3 9 0 0,24 0 12 0 0,-18-6 0 0 0,-2-3 0 0 0,-2-3 0 0 0,-2-4 0 0 0,-4-2 0 0 0,-5 10 1 0 0,0 1-1 0 0,0-1 0 0 0,0 1 1 0 0,0-1-1 0 0,-1 1 1 0 0,1-1-1 0 0,-1 1 1 0 0,0 0-1 0 0,0-1 1 0 0,0 1-1 0 0,0 0 1 0 0,0-1-1 0 0,0 1 1 0 0,-1 0-1 0 0,1 0 0 0 0,-1 0 1 0 0,0 0-1 0 0,1 0 1 0 0,-1 1-1 0 0,0-1 1 0 0,0 0-1 0 0,-2-1 1 0 0,3 3 1 0 0,0 0 1 0 0,1 0-1 0 0,-1-1 1 0 0,1 1-1 0 0,-1 0 1 0 0,0 0-1 0 0,1 0 1 0 0,-1 0-1 0 0,0 0 1 0 0,1 0-1 0 0,-1 0 1 0 0,0 0-1 0 0,1 0 1 0 0,-1 0-1 0 0,0 0 1 0 0,1 0-1 0 0,-1 1 1 0 0,0-1-1 0 0,0 1 1 0 0,-1-1 0 0 0,-6 2 11 0 0,0 0 0 0 0,0 1 0 0 0,1 0 0 0 0,-1 0-1 0 0,1 1 1 0 0,-8 4 0 0 0,-41 31 108 0 0,46-31-117 0 0,1 1-5 0 0,5 4 0 0 0,4-10-7 0 0,0 1 0 0 0,0-1 0 0 0,0 1 0 0 0,1-1 0 0 0,0 1 0 0 0,0-1 0 0 0,0 1 0 0 0,0-1 0 0 0,0 0 0 0 0,1 1 0 0 0,-1-1 0 0 0,3 3 0 0 0,5 4-35 0 0,-6-8 41 0 0,-1 0 0 0 0,1-1 0 0 0,0 1 1 0 0,0-1-1 0 0,-1 0 0 0 0,1 0 0 0 0,0 0 0 0 0,0 0 1 0 0,0 0-1 0 0,0 0 0 0 0,0-1 0 0 0,0 0 1 0 0,0 0-1 0 0,5 0 0 0 0,1-1 1 0 0,-1-1 1 0 0,1 0-1 0 0,14-5 1 0 0,-12 3-2 0 0,20-2-52 0 0,-27 5 47 0 0,9-4 2 0 0,5-15-8 0 0,-17 19 11 0 0,0 0-1 0 0,0 0 0 0 0,0 0 1 0 0,-1 0-1 0 0,1 0 0 0 0,-1-1 0 0 0,1 1 1 0 0,-1 0-1 0 0,1 0 0 0 0,-1-1 1 0 0,0 1-1 0 0,1 0 0 0 0,-1 0 1 0 0,0-1-1 0 0,0 1 0 0 0,0 0 0 0 0,0-1 1 0 0,0 1-1 0 0,0 0 0 0 0,-1-1 1 0 0,1 1-1 0 0,0 0 0 0 0,-1 0 0 0 0,0-3 1 0 0,1 3 6 0 0,0 1 0 0 0,-1-1 0 0 0,1 0 0 0 0,0 0 0 0 0,-1 1 0 0 0,1-1 0 0 0,-1 0 0 0 0,1 1 0 0 0,-1-1 0 0 0,1 0 0 0 0,-1 1 0 0 0,1-1 0 0 0,-1 1 0 0 0,0-1 0 0 0,1 1 0 0 0,-1-1 0 0 0,0 1 0 0 0,1-1 0 0 0,-1 1 0 0 0,0 0 0 0 0,0-1 0 0 0,1 1 0 0 0,-2 0 0 0 0,-1-1 19 0 0,-3-2 0 0 0,0 0 0 0 0,0 0 1 0 0,0 1-1 0 0,0 0 0 0 0,0 1 0 0 0,-1-1 1 0 0,1 1-1 0 0,0 0 0 0 0,-1 0 1 0 0,1 1-1 0 0,-1 0 0 0 0,1 0 0 0 0,-1 1 1 0 0,1 0-1 0 0,-1 0 0 0 0,1 0 1 0 0,0 1-1 0 0,-12 4 0 0 0,-8 3 56 0 0,14-1-80 0 0,3 4 0 0 0,7 1 0 0 0,2-11-9 0 0,1 0 1 0 0,-1 0-1 0 0,1-1 0 0 0,0 1 0 0 0,0 0 0 0 0,0-1 1 0 0,0 1-1 0 0,0 0 0 0 0,0-1 0 0 0,0 1 1 0 0,2 1-1 0 0,7 4-58 0 0,-7-6 66 0 0,1 0 0 0 0,-1 0 0 0 0,0 0 0 0 0,1 0-1 0 0,-1-1 1 0 0,0 0 0 0 0,1 0 0 0 0,-1 0 0 0 0,0 0 0 0 0,1 0 0 0 0,-1-1-1 0 0,0 1 1 0 0,1-1 0 0 0,-1 0 0 0 0,0 0 0 0 0,0 0 0 0 0,1 0 0 0 0,-1-1 0 0 0,4-2-1 0 0,-5 3-3 0 0,0 0-1 0 0,0 1 1 0 0,0-1-1 0 0,0 0 1 0 0,0 1 0 0 0,0 0-1 0 0,0-1 1 0 0,0 1-1 0 0,2 0 1 0 0,9-2 6 0 0,-1-4-1 0 0,-3-6 0 0 0,-3-1 0 0 0,-5 11 6 0 0,-1 0 0 0 0,0 0 1 0 0,0 0-1 0 0,0 0 0 0 0,0 0 0 0 0,0 0 0 0 0,0 0 1 0 0,0 0-1 0 0,-1 0 0 0 0,1 0 0 0 0,-1 0 0 0 0,0 0 1 0 0,1 0-1 0 0,-1 1 0 0 0,0-1 0 0 0,0 0 0 0 0,0 0 1 0 0,0 1-1 0 0,0-1 0 0 0,-2-1 0 0 0,0 0 25 0 0,0-1 0 0 0,0 1-1 0 0,-1 0 1 0 0,1 0 0 0 0,-1 1 0 0 0,0-1-1 0 0,-5-2 1 0 0,7 4-11 0 0,-1 1 0 0 0,1-1 0 0 0,0 1 0 0 0,-1-1 0 0 0,1 1 0 0 0,-1 0 0 0 0,1 0 0 0 0,0 0 0 0 0,-1 1-1 0 0,1-1 1 0 0,-3 1 0 0 0,4-1-14 0 0,-8 2 5 0 0,0 2-22 0 0,8-4 5 0 0,1 1 0 0 0,-1-1 0 0 0,1 0-1 0 0,0 1 1 0 0,0-1 0 0 0,-1 0-1 0 0,1 1 1 0 0,0-1 0 0 0,0 0 0 0 0,-1 1-1 0 0,1-1 1 0 0,0 1 0 0 0,0-1-1 0 0,0 1 1 0 0,0-1 0 0 0,0 0 0 0 0,0 1-1 0 0,0-1 1 0 0,-1 1 0 0 0,1-1 0 0 0,1 1-1 0 0,-1-1 1 0 0,0 1 0 0 0,0-1-1 0 0,0 0 1 0 0,0 1 0 0 0,0-1 0 0 0,0 1-1 0 0,0-1 1 0 0,1 1 0 0 0,9 15-6 0 0,-6-13 14 0 0,0-2-3 0 0,6 4-12 0 0,-5-4-41 0 0,9-1 41 0 0,1-4 13 0 0,-2-2 0 0 0,-3-2 0 0 0,-10 7 1 0 0,1 1 0 0 0,-1-1 0 0 0,0 1-1 0 0,1-1 1 0 0,-1 1 0 0 0,0-1 0 0 0,0 0 0 0 0,1 1 0 0 0,-1-1-1 0 0,0 0 1 0 0,0 1 0 0 0,0-1 0 0 0,0 0 0 0 0,0 1 0 0 0,0-2-1 0 0,-1 0 12 0 0,0-1 0 0 0,0 1 0 0 0,-1 0 0 0 0,1 0 0 0 0,0 0-1 0 0,-1 0 1 0 0,0 0 0 0 0,1 0 0 0 0,-1 0 0 0 0,0 1-1 0 0,0-1 1 0 0,0 1 0 0 0,0-1 0 0 0,0 1 0 0 0,0 0 0 0 0,0 0-1 0 0,-1 0 1 0 0,1 0 0 0 0,0 0 0 0 0,-1 0 0 0 0,1 0 0 0 0,-4 0-1 0 0,-2 1 0 0 0,-2 6-11 0 0,3 5-16 0 0,3 0-61 0 0,4-10 71 0 0,0 0 0 0 0,0-1 1 0 0,0 1-1 0 0,0 0 0 0 0,0 0 0 0 0,0-1 1 0 0,0 1-1 0 0,0 0 0 0 0,0 0 1 0 0,1-1-1 0 0,-1 1 0 0 0,0 0 1 0 0,0 0-1 0 0,1-1 0 0 0,-1 1 0 0 0,0 0 1 0 0,1-1-1 0 0,-1 1 0 0 0,1-1 1 0 0,-1 1-1 0 0,1 0 0 0 0,-1-1 0 0 0,1 1 1 0 0,0 0-1 0 0,30 21-17 0 0,-29-21-9 0 0,-3-14 128 0 0,1 11-89 0 0,0 0 0 0 0,-1 0 0 0 0,1 0-1 0 0,-1 1 1 0 0,0-1 0 0 0,1 0 0 0 0,-1 0 0 0 0,0 0-1 0 0,0 0 1 0 0,0 1 0 0 0,0-1 0 0 0,-1 1-1 0 0,1-1 1 0 0,0 1 0 0 0,-1-1 0 0 0,1 1 0 0 0,-1-1-1 0 0,1 1 1 0 0,-1 0 0 0 0,0 0 0 0 0,0 0-1 0 0,-2-1 1 0 0,-20-15 51 0 0,23 16-26 0 0,2 3-960 0 0,3 9 917 0 0,-1-2 23 0 0,-3-7 52 0 0,-1 0 12 0 0,-4 2 31 0 0,-1 0 0 0 0,0 0 0 0 0,-10 6 0 0 0,0 0-16 0 0,14-9-50 0 0,3-1-539 0 0,0-1 393 0 0,0 1 0 0 0,0-1 0 0 0,0 1 1 0 0,0-1-1 0 0,0 0 0 0 0,0 0 0 0 0,0 1 0 0 0,0-1 0 0 0,0 0 1 0 0,-1 0-1 0 0,2-1 0 0 0,1-1-338 0 0,14-15-1391 0 0,1-5-85 0 0</inkml:trace>
</inkml:ink>
</file>

<file path=ppt/ink/ink5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13.6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5644 5351 0 0,'0'0'5398'0'0,"-2"-1"-5120"0"0,2 1-273 0 0,-1 0 1 0 0,1 0-1 0 0,0 0 0 0 0,0-1 0 0 0,-1 1 0 0 0,1 0 0 0 0,0 0 1 0 0,0-1-1 0 0,0 1 0 0 0,-1 0 0 0 0,1 0 0 0 0,0-1 0 0 0,0 1 1 0 0,0 0-1 0 0,0 0 0 0 0,0-1 0 0 0,0 1 0 0 0,0 0 0 0 0,-1 0 0 0 0,1-1 1 0 0,0 1-1 0 0,0 0 0 0 0,0-1 0 0 0,0 1 0 0 0,0 0 0 0 0,0 0 1 0 0,0-1-1 0 0,1 1 0 0 0,-1 0 0 0 0,0-1 0 0 0,0 1 0 0 0,0 0 0 0 0,0-1 1 0 0,8-15 566 0 0,22-24 958 0 0,-16 22-901 0 0,-7 8-239 0 0,0 0 0 0 0,1 1 0 0 0,10-11 0 0 0,46-40 736 0 0,-38 34-920 0 0,1 1 1 0 0,31-21-1 0 0,24-14-65 0 0,21-15 186 0 0,-78 57-49 0 0,37-33 0 0 0,-16 12 89 0 0,-7 7 23 0 0,36-27 413 0 0,-59 46-607 0 0,15-15-1 0 0,-19 17-72 0 0,0 0 0 0 0,25-17 0 0 0,-15 12 21 0 0,0 0 0 0 0,24-25-1 0 0,-27 24-54 0 0,7-8 23 0 0,-16 15-59 0 0,0 0-1 0 0,12-9 1 0 0,10-5 20 0 0,-10 7 71 0 0,27-16 1 0 0,-44 29-132 0 0,0 1 1 0 0,0-1-1 0 0,-1 0 0 0 0,0 0 1 0 0,0-1-1 0 0,6-7 0 0 0,13-14 33 0 0,-18 21-35 0 0,82-81 234 0 0,-72 72-109 0 0,20-17 0 0 0,-3 4-24 0 0,-9 6-96 0 0,10-8 35 0 0,42-50-1 0 0,22-33 131 0 0,1 1 342 0 0,-82 91-506 0 0,-13 16-11 0 0,1-1 1 0 0,0 1 0 0 0,0-1 0 0 0,0 1 0 0 0,0 0-1 0 0,9-5 1 0 0,-9 6-7 0 0,1-1 0 0 0,-1 1 0 0 0,0-1 0 0 0,0 0 0 0 0,6-8 0 0 0,10-9 0 0 0,-15 15 23 0 0,0 0 0 0 0,0 0 1 0 0,0 0-1 0 0,4-10 0 0 0,-5 10-1 0 0,0 0 0 0 0,0 0 0 0 0,0 1 0 0 0,1-1 0 0 0,8-7 0 0 0,-3 4 49 0 0,-1 0-1 0 0,14-17 1 0 0,10-12 61 0 0,-19 22-34 0 0,-6 7-28 0 0,0 1 0 0 0,0 0 1 0 0,13-11-1 0 0,-9 9-31 0 0,-1 0 1 0 0,19-22 0 0 0,-4 4-31 0 0,-22 24-5 0 0,14-14 53 0 0,23-18-1 0 0,-23 17-36 0 0,-14 15-15 0 0,-1 0 0 0 0,1 0 0 0 0,0 1 0 0 0,0-1 0 0 0,0 1 0 0 0,0 0-1 0 0,1 0 1 0 0,8-4 0 0 0,-6 2-5 0 0,1 0 0 0 0,-1 0 0 0 0,0-1 0 0 0,0 0 0 0 0,0 0 0 0 0,6-8 0 0 0,-12 12 0 0 0,0 0 0 0 0,1 1 0 0 0,-1-1 0 0 0,1 1 0 0 0,0-1 0 0 0,-1 1 0 0 0,1 0 0 0 0,0-1 0 0 0,0 1 0 0 0,0 0 0 0 0,-1 0 0 0 0,4-1 0 0 0,4-2 0 0 0,33-31 149 0 0,35-24-10 0 0,-42 36-140 0 0,-27 18 4 0 0,0 1 0 0 0,0-2 0 0 0,6-5 0 0 0,7-5 52 0 0,-16 13-54 0 0,-1 0 1 0 0,0-1-1 0 0,1 0 1 0 0,-1 1-1 0 0,4-6 1 0 0,4-5 24 0 0,-5 12-4 0 0,-3 2-17 0 0,7-5 17 0 0,0-1 0 0 0,0-1 0 0 0,0 1 0 0 0,-1-1 0 0 0,0-1 0 0 0,16-15 0 0 0,-2 2 12 0 0,3-5-19 0 0,-20 18-16 0 0,1 0 0 0 0,16-13 0 0 0,-15 15 12 0 0,-1-1-1 0 0,11-10 0 0 0,-5 3 7 0 0,18-13-1 0 0,8 0-17 0 0,-26 18 43 0 0,0 0 0 0 0,21-21 0 0 0,-17 14-31 0 0,58-55 117 0 0,-69 65-128 0 0,23-25 0 0 0,-22 22 0 0 0,-4 4 0 0 0,13-4 0 0 0,2-7 70 0 0,-11 8-28 0 0,0 1 1 0 0,14-9-1 0 0,-12 8-19 0 0,1 0 0 0 0,15-18-1 0 0,-13 13-15 0 0,-3 5-7 0 0,8-2 75 0 0,30-22 1 0 0,-15 9 18 0 0,-27 19-92 0 0,0-1 0 0 0,-1 1 0 0 0,0-1 0 0 0,8-10 0 0 0,-6 7-1 0 0,3 1-1 0 0,5 3 0 0 0,-13 3 0 0 0,1 1 0 0 0,-1-1 0 0 0,0 1 0 0 0,0-1 0 0 0,0 0 0 0 0,0 0 0 0 0,0 0 0 0 0,0 0 0 0 0,0 0 0 0 0,0 0 0 0 0,-1-1 0 0 0,1 1 0 0 0,2-3 0 0 0,5-5 0 0 0,28-20 0 0 0,-33 27 0 0 0,0-1 0 0 0,0 0 0 0 0,-1 0 0 0 0,6-6 0 0 0,-7 5 0 0 0,14-11 0 0 0,27-23 0 0 0,-20 21 0 0 0,-17 13 0 0 0,0 0 0 0 0,-1 0 0 0 0,0-1 0 0 0,1 1 0 0 0,-2-1 0 0 0,9-10 0 0 0,-8 8 0 0 0,17-16 0 0 0,2 0 0 0 0,23-31 0 0 0,21-21 0 0 0,-63 68 0 0 0,-4 5 0 0 0,1 0 0 0 0,0-1 0 0 0,0 1 0 0 0,0 0 0 0 0,-1 0 0 0 0,2 1 0 0 0,-1-1 0 0 0,0 0 0 0 0,3-1 0 0 0,26-24 0 0 0,-19 14 0 0 0,2 2 0 0 0,14-11 0 0 0,5-5 0 0 0,-20 18 0 0 0,-7 5 0 0 0,-1 0 0 0 0,1-1 0 0 0,6-6 0 0 0,-10 7 0 0 0,1 1 0 0 0,12-7 0 0 0,18-14 0 0 0,-13 8 0 0 0,16-17 0 0 0,-35 32 0 0 0,1 0 0 0 0,-1 0 0 0 0,1 0 0 0 0,-1 0 0 0 0,1 0 0 0 0,0 0 0 0 0,0 0 0 0 0,1 0 0 0 0,0 0 0 0 0,0 0 0 0 0,1-1 0 0 0,-2 1 0 0 0,1-1 0 0 0,0 1 0 0 0,0-1 0 0 0,0 0 0 0 0,-1 0 0 0 0,4-3 0 0 0,8-8 0 0 0,-6 7 0 0 0,-1-1 0 0 0,10-11 0 0 0,-15 16 0 0 0,-1 0 0 0 0,1 0 0 0 0,0 0 0 0 0,-1 0 0 0 0,1 0 0 0 0,0 1 0 0 0,0-1 0 0 0,0 1 0 0 0,3-2 0 0 0,2-3 0 0 0,-5 3 0 0 0,12-11 0 0 0,-11 10 0 0 0,14-8 0 0 0,-15 10 0 0 0,5-2 0 0 0,0-1 0 0 0,0 0 0 0 0,0 0 0 0 0,-1-1 0 0 0,11-12 0 0 0,-4 4 0 0 0,-8 12 0 0 0,-2 2 0 0 0,1-2 0 0 0,0 0 0 0 0,0 0 0 0 0,-1 0 0 0 0,1 0 0 0 0,-1-1 0 0 0,0 1 0 0 0,0-1 0 0 0,0 0 0 0 0,0 0 0 0 0,3-4 0 0 0,-5 6 0 0 0,4-5 0 0 0,18-14 0 0 0,-18 16 0 0 0,0-1 0 0 0,0 1 0 0 0,0-1 0 0 0,-1 0 0 0 0,7-8 0 0 0,-10 11 0 0 0,0 0 0 0 0,0 0 0 0 0,0 0 0 0 0,0 1 0 0 0,1-1 0 0 0,-1 0 0 0 0,0 1 0 0 0,1-1 0 0 0,-1 1 0 0 0,1 0 0 0 0,0-1 0 0 0,2 0 0 0 0,3-3 0 0 0,-3 3 0 0 0,8-14 0 0 0,-9 12 0 0 0,12-11 0 0 0,-13 12 0 0 0,12-12 0 0 0,47-36 0 0 0,-43 33 0 0 0,0-2 0 0 0,-13 14 0 0 0,-4 4 0 0 0,1-1 0 0 0,-1 1 0 0 0,1 0 0 0 0,0 0 0 0 0,0 0 0 0 0,0 0 0 0 0,0 0 0 0 0,4-2 0 0 0,10-7 0 0 0,-12 10 0 0 0,21-16 0 0 0,-25 16 0 0 0,15-10 0 0 0,-2-4 0 0 0,-4 5 0 0 0,0 3 0 0 0,3 2 0 0 0,-2-1 0 0 0,1-3 0 0 0,-1 2 0 0 0,-7 6 0 0 0,-1 0 0 0 0,0 0 0 0 0,0 0 0 0 0,0-1 0 0 0,-1 1 0 0 0,1-1 0 0 0,0 1 0 0 0,1-3 0 0 0,-1 3 0 0 0,-1-1 0 0 0,1 1 0 0 0,0 0 0 0 0,-1 0 0 0 0,1-1 0 0 0,0 1 0 0 0,0 1 0 0 0,-1-1 0 0 0,1 0 0 0 0,0 0 0 0 0,0 1 0 0 0,3-1 0 0 0,23-7 0 0 0,-13 3 0 0 0,-13 2 0 0 0,-2 2 0 0 0,1 1 0 0 0,-1-1 0 0 0,1 0 0 0 0,-1 0 0 0 0,1 0 0 0 0,-1 1 0 0 0,1-1 0 0 0,0 0 0 0 0,-1 1 0 0 0,1-1 0 0 0,0 0 0 0 0,-1 1 0 0 0,1-1 0 0 0,0 1 0 0 0,0-1 0 0 0,-1 1 0 0 0,1-1 0 0 0,0 1 0 0 0,1-1 0 0 0,9-5 0 0 0,-1-2 0 0 0,-2 2 11 0 0,-4 4 31 0 0,12-6-31 0 0,-12 4-10 0 0,-3 2-1 0 0,0 1 0 0 0,0-1 0 0 0,1 0 0 0 0,-1 1 0 0 0,0 0-1 0 0,0-1 1 0 0,1 1 0 0 0,-1 0 0 0 0,1 0 0 0 0,2-2 0 0 0,7-2 0 0 0,-7 3 0 0 0,-2 0 0 0 0,24-10 0 0 0,-15 7 0 0 0,21-18 0 0 0,-21 20 0 0 0,0 2 0 0 0,0-2 0 0 0,1 1 11 0 0,4-1 7 0 0,-12 3 0 0 0,-3 1-17 0 0,0-1 0 0 0,0 1 0 0 0,0-1 0 0 0,0 0 0 0 0,0 1 0 0 0,0-1 0 0 0,1 0 0 0 0,-1 0 1 0 0,0 0-1 0 0,0 0 0 0 0,0 0 0 0 0,0 0 0 0 0,0 0 0 0 0,0-1 0 0 0,2 1 0 0 0,15-2-1 0 0,-14-1 0 0 0,-1 1 0 0 0,8-6 0 0 0,-3 0 5 0 0,-8 8-3 0 0,1 0-1 0 0,-1-1 0 0 0,0 1 1 0 0,0 0-1 0 0,0 0 1 0 0,1-1-1 0 0,-1 1 1 0 0,0 0-1 0 0,0 0 1 0 0,1-1-1 0 0,-1 1 1 0 0,0 0-1 0 0,0 0 1 0 0,1 0-1 0 0,-1 0 1 0 0,0-1-1 0 0,1 1 1 0 0,-1 0-1 0 0,0 0 1 0 0,1 0-1 0 0,-1 0 0 0 0,0 0 1 0 0,1 0-1 0 0,0 0 1 0 0,16-2 20 0 0,-6 0-22 0 0,8-1 0 0 0,-16 1 0 0 0,0-1 0 0 0,10-3 0 0 0,-10 8 0 0 0,2 1 0 0 0,9-3 0 0 0,-2-4 0 0 0,-8 4 19 0 0,-3-1-16 0 0,0 1 0 0 0,0 0 0 0 0,0 0 0 0 0,0-1 1 0 0,0 1-1 0 0,0 0 0 0 0,0-1 0 0 0,0 1 0 0 0,0-1 0 0 0,0 1 0 0 0,0-1 0 0 0,0 0 1 0 0,-1 1-1 0 0,1-1 0 0 0,0 0 0 0 0,1-1 0 0 0,9-5-3 0 0,3 7 0 0 0,-10 0 0 0 0,-1-1 0 0 0,19-7 0 0 0,-8 5 0 0 0,1 1 0 0 0,5-1 0 0 0,30-5 0 0 0,-37 5 0 0 0,0 0 0 0 0,0 0 0 0 0,0 0 0 0 0,0-1 0 0 0,1-2 0 0 0,-8 4 0 0 0,16 1 0 0 0,7-2 0 0 0,-13 2 0 0 0,-14-1 0 0 0,1-2 0 0 0,27-3 0 0 0,-16 4 0 0 0,-2 1 0 0 0,1-2 0 0 0,-1 0 0 0 0,-10 4 4 0 0,1-1 0 0 0,-1 1-1 0 0,1-1 1 0 0,-1 0 0 0 0,0 0 0 0 0,0 1 0 0 0,1-1-1 0 0,-1-1 1 0 0,0 1 0 0 0,2-2 0 0 0,13-8 29 0 0,-13 9 9 0 0,7-1-31 0 0,20-5-11 0 0,-5-2 0 0 0,3 0 0 0 0,-2-3 0 0 0,-26 12 0 0 0,0 1 0 0 0,0-1 0 0 0,1 1 0 0 0,-1-1 0 0 0,1 1 0 0 0,-1 0 0 0 0,0-1 0 0 0,1 1 0 0 0,-1 0 0 0 0,3 0 0 0 0,27-4 0 0 0,-4-3 0 0 0,22-12 0 0 0,-45 16 0 0 0,18-2 0 0 0,22-2 0 0 0,-40 6 0 0 0,0 0 0 0 0,1 0 0 0 0,-1-1 0 0 0,0 1 0 0 0,5-4 0 0 0,28-11 0 0 0,-1 0 11 0 0,-24 10 27 0 0,-2 0-33 0 0,0 2 0 0 0,16-6 0 0 0,1-2-5 0 0,2 2 0 0 0,52-15 64 0 0,-76 25-64 0 0,-3 0 0 0 0,-1-1 0 0 0,1 1 0 0 0,-1 0 0 0 0,1-1 0 0 0,-1 1 0 0 0,0-1 0 0 0,1 1 0 0 0,-1-1 0 0 0,1 0 0 0 0,-1 1 0 0 0,0-1 0 0 0,0 0 0 0 0,3-1 0 0 0,4-5 0 0 0,-6 4 0 0 0,1 0 0 0 0,0 1 0 0 0,0 0 0 0 0,0-1 0 0 0,0 1 0 0 0,4-2 0 0 0,6-1 0 0 0,-3 2 0 0 0,-4 1 0 0 0,0 0 0 0 0,0 0 0 0 0,-1 0 0 0 0,11-7 0 0 0,18-8 0 0 0,-30 15 0 0 0,20-5 0 0 0,-19 6 0 0 0,17-7 0 0 0,-3-1 0 0 0,8-8 0 0 0,-17 12 11 0 0,25-17 95 0 0,-26 16-95 0 0,43-19-11 0 0,-27 12 0 0 0,-17 9 0 0 0,-5 2 0 0 0,0 1 0 0 0,1-1 0 0 0,-1 0 0 0 0,0 0 0 0 0,6-5 0 0 0,-1 1 0 0 0,-3 2 0 0 0,1 0 0 0 0,-1 0 0 0 0,1 1 0 0 0,8-4 0 0 0,-12 6 0 0 0,-1 0 0 0 0,1 0 0 0 0,-1 0 0 0 0,1 1 0 0 0,-1-1 0 0 0,1 0 0 0 0,-1 1 0 0 0,1-1 0 0 0,0 1 0 0 0,-1-1 0 0 0,3 1 0 0 0,15-10 0 0 0,-15 6 0 0 0,17-9 0 0 0,3 0 0 0 0,-19 11 0 0 0,16-9 0 0 0,-1-1 0 0 0,-19 11 0 0 0,20-9 0 0 0,-12 6 0 0 0,0-1 0 0 0,-1-1 0 0 0,13-10 0 0 0,-17 13 0 0 0,-2 0 0 0 0,0 1 0 0 0,15-3 0 0 0,-14 4 0 0 0,-1 0 0 0 0,1 0 0 0 0,0 0 0 0 0,0 0 0 0 0,-1-1 0 0 0,1 1 0 0 0,0 0 0 0 0,-1-1 0 0 0,0 0 0 0 0,4-3 0 0 0,28-20 0 0 0,-7 2 0 0 0,-21 15 0 0 0,-4 5 0 0 0,1 1 0 0 0,-1-1 0 0 0,0 0 0 0 0,1 1 0 0 0,-1-1 0 0 0,6-2 0 0 0,-4 1 0 0 0,1 0 0 0 0,0 1 0 0 0,0-1 0 0 0,-1 0 0 0 0,0 0 0 0 0,0-1 0 0 0,7-8 0 0 0,-11 12 0 0 0,9-9 0 0 0,-2 2 0 0 0,0 2 0 0 0,10-4 0 0 0,-14 7 0 0 0,17-9 0 0 0,-9 6 0 0 0,-9 6 0 0 0,0-1 0 0 0,0 0 0 0 0,0 1 0 0 0,-1-1 0 0 0,1 0 0 0 0,0 0 0 0 0,0-1 0 0 0,-1 1 0 0 0,1 0 0 0 0,-1 0 0 0 0,2-2 0 0 0,-1 0 0 0 0,0 1 0 0 0,0 0 0 0 0,0 0 0 0 0,0 1 0 0 0,1-1 0 0 0,3-2 0 0 0,34-26 0 0 0,-33 25 0 0 0,16-13 0 0 0,-7 3 0 0 0,-11 10 0 0 0,7-10 0 0 0,4-7 53 0 0,-8 11-42 0 0,5-6-11 0 0,11-12 0 0 0,-15 20 0 0 0,1 1 0 0 0,0-1 0 0 0,1 1 0 0 0,-6 4 0 0 0,5-3 0 0 0,-9 4 0 0 0,31-24 0 0 0,7-4 64 0 0,-31 22-64 0 0,1-3 5 0 0,-6 11 9 0 0,2 0 3 0 0,7-9 0 0 0,-4 3-6 0 0,2 1 0 0 0,-8 3 31 0 0,2-4-43 0 0,-3 5-70 0 0,13 5-9966 0 0,-11-2 7829 0 0</inkml:trace>
</inkml:ink>
</file>

<file path=ppt/ink/ink5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14.2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1 254 1839 0 0,'0'0'6606'0'0,"1"-3"-6017"0"0,0 1-329 0 0,0-1 0 0 0,0 0 0 0 0,1 1 0 0 0,-1-1 0 0 0,1 1 0 0 0,0 0-1 0 0,0-1 1 0 0,-1 1 0 0 0,2 0 0 0 0,-1 0 0 0 0,0 0 0 0 0,0 0 0 0 0,1 1 0 0 0,-1-1 0 0 0,1 1 0 0 0,-1-1 0 0 0,1 1 0 0 0,4-2 0 0 0,9-2 318 0 0,-1 0 0 0 0,22-3 1 0 0,-6 1-128 0 0,-10 2-81 0 0,0 1 0 0 0,24-1 0 0 0,10-1 376 0 0,122-26 829 0 0,-101 15-1157 0 0,-5 1-51 0 0,-45 10-229 0 0,-1 0 1 0 0,0-2-1 0 0,0 0 0 0 0,-1-2 1 0 0,0-1-1 0 0,25-15 0 0 0,-44 23-75 0 0,1 1 0 0 0,0 0-1 0 0,0 0 1 0 0,0 0 0 0 0,8 0-1 0 0,-13 2-57 0 0,-1 0-1 0 0,0 0 1 0 0,1-1-1 0 0,-1 1 0 0 0,0 0 1 0 0,1 0-1 0 0,-1 0 1 0 0,0 0-1 0 0,1 0 1 0 0,-1 0-1 0 0,1 0 1 0 0,-1-1-1 0 0,0 1 0 0 0,0 0 1 0 0,1 0-1 0 0,-1 0 1 0 0,0-1-1 0 0,1 1 1 0 0,-1 0-1 0 0,0 0 1 0 0,0-1-1 0 0,1 1 0 0 0,-1 0 1 0 0,0-1-1 0 0,0 1 1 0 0,1-1-1 0 0,4-5 868 0 0,-4 6-858 0 0,-1 0 0 0 0,0 0 0 0 0,0 0 0 0 0,0 0 0 0 0,1 0 0 0 0,-1 0 0 0 0,0 0 0 0 0,0 0 0 0 0,0 0 0 0 0,0 0 0 0 0,1 0 0 0 0,-1 0 0 0 0,0 0 0 0 0,0 0 0 0 0,0 0 0 0 0,0 1 0 0 0,0-1 0 0 0,1 0 0 0 0,-1 0 0 0 0,0 0 0 0 0,0 0 0 0 0,0 0 0 0 0,0 0 0 0 0,0 1 0 0 0,0-1 0 0 0,1 0 0 0 0,-1 0 0 0 0,0 0 0 0 0,0 0 0 0 0,0 0 0 0 0,0 1 0 0 0,0-1 0 0 0,0 0 0 0 0,0 0 0 0 0,0 0 0 0 0,0 1 0 0 0,0-1 0 0 0,0 0 0 0 0,0 0 0 0 0,0 0 0 0 0,0 0 0 0 0,0 1 0 0 0,0-1 0 0 0,0 0 0 0 0,0 0 0 0 0,0 0 0 0 0,0 0 0 0 0,0 1 0 0 0,0-1 0 0 0,-1 0 0 0 0,0 21 158 0 0,-7 24-98 0 0,-35 124 6 0 0,16-8-80 0 0,24-128 0 0 0,1 0 0 0 0,6 63 0 0 0,-3-82-7 0 0,1 6-101 0 0,7 26 0 0 0,-8-37-108 0 0,0-7 7 0 0,-1 1-56 0 0,1 18-269 0 0,-1-7-966 0 0,1-2-4098 0 0</inkml:trace>
</inkml:ink>
</file>

<file path=ppt/ink/ink5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15.4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569 1 2303 0 0,'0'0'11796'0'0,"-2"1"-11198"0"0,-41 26 2275 0 0,21-3-2479 0 0,1 1-1 0 0,-28 44 1 0 0,37-51-274 0 0,-1 1 0 0 0,0-1 0 0 0,-22 21 0 0 0,-21 22 117 0 0,20-19-82 0 0,-93 118 357 0 0,53-60-152 0 0,18-22 46 0 0,56-76-212 0 0,2 1-122 0 0,-1 0-14 0 0,1 0-1 0 0,0 1 0 0 0,0-1 1 0 0,0 0-1 0 0,1 6 0 0 0,-1-7 54 0 0,11 3-34 0 0,-6-2-66 0 0,10 3 64 0 0,1 0 0 0 0,0-2 0 0 0,-1 0 0 0 0,1-1 0 0 0,0 0 0 0 0,1-1 0 0 0,-1-1 0 0 0,0-1 0 0 0,0 0 0 0 0,24-4 0 0 0,34-4 177 0 0,-16 3 6 0 0,1-3-1 0 0,57-16 0 0 0,169-68 319 0 0,-161 47-544 0 0,76-33-1120 0 0,-153 58-289 0 0,1 0-3402 0 0,-31 11-1609 0 0</inkml:trace>
</inkml:ink>
</file>

<file path=ppt/ink/ink5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16.8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71 3943 0 0,'0'0'4022'0'0,"2"-1"-3805"0"0,2-1-59 0 0,0 0 0 0 0,1 1 0 0 0,-1-1 0 0 0,0 1 0 0 0,1 0 0 0 0,4 0 0 0 0,-7 1-62 0 0,0 0 0 0 0,0 0 1 0 0,0 0-1 0 0,0 1 0 0 0,-1-1 1 0 0,1 0-1 0 0,0 1 0 0 0,2 1 1 0 0,5 0 97 0 0,-9-1-178 0 0,0-1-1 0 0,1 0 1 0 0,-1 0 0 0 0,0 0 0 0 0,1 0 0 0 0,-1 0 0 0 0,0 0 0 0 0,1 0 0 0 0,-1 0 0 0 0,0 0 0 0 0,1 0 0 0 0,-1 0-1 0 0,0 0 1 0 0,1 0 0 0 0,-1 0 0 0 0,1 0 0 0 0,-1 0 0 0 0,0 0 0 0 0,1 0 0 0 0,-1 0 0 0 0,0-1 0 0 0,1 1-1 0 0,-1 0 1 0 0,0 0 0 0 0,1-1 0 0 0,8-2 341 0 0,35-1 230 0 0,-26 3-548 0 0,-14 2-19 0 0,1-1 0 0 0,-1 0-1 0 0,0-1 1 0 0,0 1 0 0 0,1-1 0 0 0,-1 1 0 0 0,0-1 0 0 0,0-1-1 0 0,5-1 1 0 0,0-1 108 0 0,-1 0-1 0 0,1 1 0 0 0,9-3 0 0 0,17-7 314 0 0,4-1-292 0 0,-23 9-137 0 0,-12 5-8 0 0,-3 1-6 0 0,0 0 1 0 0,1-1 0 0 0,-1 1-1 0 0,0-1 1 0 0,1 0 0 0 0,-1 1 0 0 0,0-1-1 0 0,1 0 1 0 0,-1 0 0 0 0,0 0-1 0 0,1 0 1 0 0,-1 0 0 0 0,2 0-1 0 0,39 3-3199 0 0</inkml:trace>
</inkml:ink>
</file>

<file path=ppt/ink/ink5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17.5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30 130 455 0 0,'1'-7'131'0'0,"0"6"541"0"0,-1-1-477 0 0,-1 1-1 0 0,1 0 0 0 0,0 0 1 0 0,0 0-1 0 0,0 0 0 0 0,-1 0 1 0 0,1 0-1 0 0,-1 0 1 0 0,1 0-1 0 0,-1 0 0 0 0,1 0 1 0 0,-1 0-1 0 0,1 0 0 0 0,-1 0 1 0 0,0 0-1 0 0,1 0 1 0 0,-1 0-1 0 0,0 1 0 0 0,0-1 1 0 0,0 0-1 0 0,0 1 1 0 0,0-1-1 0 0,0 0 0 0 0,0 1 1 0 0,0-1-1 0 0,-1 0 0 0 0,0 0 18 0 0,0 0 0 0 0,0 0-1 0 0,0 0 1 0 0,0-1 0 0 0,1 1-1 0 0,-1-1 1 0 0,1-5 5121 0 0,16 0-4409 0 0,1-2-1042 0 0,-15 9 121 0 0,-1 0 1 0 0,0 0-1 0 0,0-1 0 0 0,0 1 0 0 0,1 0 0 0 0,-1 0 0 0 0,0 0 1 0 0,1-1-1 0 0,-1 1 0 0 0,0 0 0 0 0,1 0 0 0 0,-1 0 0 0 0,0 0 0 0 0,0 0 1 0 0,1 0-1 0 0,-1 0 0 0 0,0-1 0 0 0,1 1 0 0 0,-1 0 0 0 0,0 0 1 0 0,1 0-1 0 0,-1 1 0 0 0,0-1 0 0 0,1 0 0 0 0,-1 0 0 0 0,0 0 0 0 0,1 0 1 0 0,9 0 75 0 0,12-5-8 0 0,-16 4-54 0 0,1-1 0 0 0,-1 1 0 0 0,1-1 0 0 0,-1 0 0 0 0,0-1 0 0 0,0 1 0 0 0,0-1-1 0 0,0 0 1 0 0,6-6 0 0 0,-11 9-13 0 0,-1 0 0 0 0,0-1-1 0 0,0 1 1 0 0,1 0 0 0 0,-1 0 0 0 0,0-1-1 0 0,0 1 1 0 0,1 0 0 0 0,-1 0 0 0 0,0 0-1 0 0,1-1 1 0 0,-1 1 0 0 0,0 0 0 0 0,1 0-1 0 0,-1 0 1 0 0,1 0 0 0 0,-1 0 0 0 0,0 0-1 0 0,1 0 1 0 0,-1 0 0 0 0,0 0 0 0 0,1 0-1 0 0,-1 0 1 0 0,1 0 0 0 0,0 0 0 0 0,9-1 90 0 0,53-20 394 0 0,-61 20-457 0 0,1 1 0 0 0,-1-1 0 0 0,0 1 0 0 0,1 0 0 0 0,-1 0 0 0 0,0 0 0 0 0,1 0 0 0 0,-1 0 0 0 0,4 1 0 0 0,31 2 153 0 0,-23-4-163 0 0,2 1 22 0 0,8 1-32 0 0,-1-2-12 0 0,-15 2 17 0 0,1 0 0 0 0,-1 0 0 0 0,15 6 0 0 0,-8-6-16 0 0,1-7 4 0 0,-14 5-52 0 0,1 0 0 0 0,0 0-1 0 0,-1 0 1 0 0,1 0-1 0 0,0 1 1 0 0,0-1-1 0 0,0 1 1 0 0,3-1-1 0 0,19-2-825 0 0,-25 3 846 0 0,1 0 1 0 0,-1 0 0 0 0,1 0 0 0 0,-1 0-1 0 0,0 0 1 0 0,1 0 0 0 0,-1 0 0 0 0,0 0-1 0 0,1 0 1 0 0,-1 0 0 0 0,0 0 0 0 0,1 0 0 0 0,-1 0-1 0 0,1 0 1 0 0,-1 0 0 0 0,0 1 0 0 0,1-1-1 0 0,-1 0 1 0 0,0 0 0 0 0,1 0 0 0 0,-1 1-1 0 0,0-1 1 0 0,0 0 0 0 0,1 0 0 0 0,-1 0-1 0 0,0 1 1 0 0,1 0 0 0 0,4 2-4088 0 0</inkml:trace>
</inkml:ink>
</file>

<file path=ppt/ink/ink5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18.2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60 919 0 0,'0'0'4280'0'0,"2"0"-3904"0"0,0 0-219 0 0,0 0-1 0 0,0 0 1 0 0,0 0 0 0 0,0 0-1 0 0,0 0 1 0 0,0-1-1 0 0,-1 1 1 0 0,1-1-1 0 0,0 1 1 0 0,0-1-1 0 0,0 0 1 0 0,-1 1-1 0 0,4-3 1 0 0,-3 2-77 0 0,0 0 566 0 0,10 2 532 0 0,-11-1-1073 0 0,0 1 0 0 0,1-1 0 0 0,-1 0 0 0 0,1 0 0 0 0,-1-1 0 0 0,0 1 0 0 0,1 0 0 0 0,-1 0 0 0 0,0-1-1 0 0,2 0 1 0 0,14-2 708 0 0,59 7 603 0 0,-73-5-1412 0 0,0 1 1 0 0,0-1-1 0 0,0 0 1 0 0,0 0 0 0 0,-1 0-1 0 0,6-3 1 0 0,-6 3-6 0 0,0 0 0 0 0,0 0 1 0 0,0 0-1 0 0,1 0 1 0 0,-1 1-1 0 0,0-1 1 0 0,0 1-1 0 0,0-1 1 0 0,1 1-1 0 0,-1 0 1 0 0,3 0-1 0 0,1 0 1 0 0,0 1 0 0 0,-1 0 0 0 0,1-1 0 0 0,0 1 0 0 0,0-1 0 0 0,-1-1 0 0 0,12-1 0 0 0,24-5 0 0 0,-38 7 0 0 0,0 0 0 0 0,0 0 0 0 0,0-1 0 0 0,-1 1 0 0 0,1-1 0 0 0,4-2 0 0 0,5-2 97 0 0,1 1 0 0 0,-1 0-1 0 0,1 1 1 0 0,0 1 0 0 0,-1 0-1 0 0,1 0 1 0 0,21 1 0 0 0,-20 2-12 0 0,18 0 0 0 0,-27-2-124 0 0,-1 1 0 0 0,1 0 0 0 0,-1 0 0 0 0,1 0 0 0 0,0 1 0 0 0,5 1 0 0 0,-8-2-1 0 0,0 1-1 0 0,0-1 0 0 0,0 0 1 0 0,0 1-1 0 0,0-1 0 0 0,0 0 1 0 0,0 0-1 0 0,2-1 1 0 0,18-2-1478 0 0</inkml:trace>
</inkml:ink>
</file>

<file path=ppt/ink/ink5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0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3223 0 0,'0'0'9694'0'0,"12"-5"-15508"0"0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7.6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294 0 11255 0 0,'0'0'9992'0'0,"-8"9"-9257"0"0,-1 0-558 0 0,1 1 0 0 0,-12 20 0 0 0,-8 11-120 0 0,18-27-35 0 0,1 0 0 0 0,0 2 0 0 0,1-1 0 0 0,-6 19 0 0 0,-1-1-4 0 0,-16 39 24 0 0,4 0 0 0 0,2 2-1 0 0,4 1 1 0 0,-20 134 0 0 0,36-177-20 0 0,2 1 0 0 0,1 57-1 0 0,2-79-21 0 0,1 1 0 0 0,1-1-1 0 0,0 0 1 0 0,0 0-1 0 0,1-1 1 0 0,0 1-1 0 0,1 0 1 0 0,0-1-1 0 0,1 0 1 0 0,0 0 0 0 0,11 16-1 0 0,-12-22-11 0 0,0 0-1 0 0,0 0 1 0 0,0 0-1 0 0,0 0 1 0 0,1 0-1 0 0,0-1 1 0 0,0 0-1 0 0,0 0 1 0 0,0 0-1 0 0,0-1 1 0 0,1 1 0 0 0,-1-1-1 0 0,0-1 1 0 0,1 1-1 0 0,0-1 1 0 0,0 0-1 0 0,5 0 1 0 0,-1 0-175 0 0,-1-1 0 0 0,1 0 0 0 0,-1-1 1 0 0,1 0-1 0 0,-1-1 0 0 0,0 1 0 0 0,0-2 1 0 0,0 1-1 0 0,15-8 0 0 0,43-21-3637 0 0,-46 21 1084 0 0</inkml:trace>
</inkml:ink>
</file>

<file path=ppt/ink/ink5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2.6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2325 1375 0 0,'13'6'8282'0'0,"-4"-3"-8573"0"0,-4-1 866 0 0,-4-2-542 0 0,-1 0 0 0 0,1 0 0 0 0,-1-1 1 0 0,1 1-1 0 0,-1 0 0 0 0,1 0 0 0 0,-1 0 0 0 0,0 0 1 0 0,1 0-1 0 0,-1-1 0 0 0,1 1 0 0 0,-1 0 0 0 0,0 0 1 0 0,1-1-1 0 0,-1 1 0 0 0,0 0 0 0 0,1-1 1 0 0,-1 1-1 0 0,0 0 0 0 0,0-1 0 0 0,1 1 0 0 0,-1-1 1 0 0,0 1-1 0 0,0 0 0 0 0,0-1 0 0 0,1 1 0 0 0,-1-1 1 0 0,0 1-1 0 0,0 0 0 0 0,0-1 0 0 0,0 1 1 0 0,0-1-1 0 0,0 0 0 0 0,1-1 280 0 0,9-21 913 0 0,-9 18-745 0 0,1 0 0 0 0,-1 1-1 0 0,1-1 1 0 0,0 1 0 0 0,5-8 0 0 0,1-1-46 0 0,-1-1 0 0 0,-1 1 0 0 0,0-2-1 0 0,-1 1 1 0 0,5-18 0 0 0,18-59 307 0 0,-12 44-720 0 0,0 11 229 0 0,9-13 222 0 0,-24 46-459 0 0,1 0 0 0 0,0 0 0 0 0,0 0 0 0 0,0 0 0 0 0,0 0 0 0 0,3-2 0 0 0,1-2-5 0 0,-4 3 3 0 0,0-1 3 0 0,12-7 11 0 0,28-25-26 0 0,-35 30 0 0 0,0 0 0 0 0,0-1 0 0 0,-1 0 0 0 0,7-8 0 0 0,-5 6 0 0 0,0 4 0 0 0,0-1 0 0 0,0 0 0 0 0,9-9 0 0 0,2-8 0 0 0,21-19 0 0 0,25-17 0 0 0,-11 13 0 0 0,-33 33 0 0 0,-17 12 0 0 0,0-1 0 0 0,0 1 0 0 0,0-1 0 0 0,4-4 0 0 0,-2 2 11 0 0,-1 0 0 0 0,0 1-1 0 0,1-1 1 0 0,0 1 0 0 0,11-5-1 0 0,-13 7-10 0 0,-3 1 0 0 0,13-12 0 0 0,25-14 0 0 0,-29 21 0 0 0,-1 0 0 0 0,0-1 0 0 0,10-9 0 0 0,9-9 0 0 0,3-1 0 0 0,0-1 0 0 0,-8 10 0 0 0,43-35 128 0 0,-32 29-77 0 0,-22 17-38 0 0,-5 2-13 0 0,1-1 0 0 0,1 1 0 0 0,11-4 0 0 0,-10 5 0 0 0,1-2 0 0 0,11-6 0 0 0,-7 1-3 0 0,11-11 20 0 0,1 2 63 0 0,-14 10-21 0 0,-9 8-49 0 0,-3 1-10 0 0,1 0 0 0 0,-1 0-1 0 0,0 0 1 0 0,0-1 0 0 0,1 1 0 0 0,-1 0 0 0 0,0 0-1 0 0,1-1 1 0 0,-1 1 0 0 0,0-1 0 0 0,0 1 0 0 0,0-1 0 0 0,0 1-1 0 0,2-2 1 0 0,22-10 0 0 0,-22 9 0 0 0,18-8 11 0 0,59-17 96 0 0,-53 17-86 0 0,-19 7 6 0 0,-3 1-24 0 0,1 1 0 0 0,-1-1 1 0 0,1 1-1 0 0,0 0 0 0 0,0 1 1 0 0,-1-1-1 0 0,12 0 0 0 0,-14 2-3 0 0,-1 0 0 0 0,1 0 0 0 0,-1-1 0 0 0,1 1 0 0 0,-1-1 0 0 0,1 0 0 0 0,-1 0 0 0 0,0 0 0 0 0,4-2 0 0 0,16-6 0 0 0,-1-2-3 0 0,-11 6 36 0 0,0 0 0 0 0,1 1-1 0 0,14-5 1 0 0,5-2 27 0 0,44-16 8 0 0,-46 20-57 0 0,-10 3 29 0 0,39-12 136 0 0,-44 13-119 0 0,-9 3-57 0 0,-1 0-1 0 0,1-1 1 0 0,-1 1-1 0 0,1-1 0 0 0,-1 0 1 0 0,7-2-1 0 0,-7 1 5 0 0,1 1 0 0 0,0 0-1 0 0,-1 0 1 0 0,1 0 0 0 0,0 0-1 0 0,0 1 1 0 0,0 0 0 0 0,4-1-1 0 0,3 1 24 0 0,15 0 7 0 0,-15 0 0 0 0,0-1 1 0 0,0 0 0 0 0,0 0-1 0 0,20-6 1 0 0,-6 1 25 0 0,-1 0 0 0 0,40-2 0 0 0,-9 2-19 0 0,-19 3 14 0 0,-23 3-24 0 0,0-1 1 0 0,1 0 0 0 0,13-4 0 0 0,-12 3-22 0 0,0 0-10 0 0,28-6 0 0 0,-4 0 0 0 0,39 0 411 0 0,-52 7-310 0 0,-2-3-3 0 0,-16 1-62 0 0,0 2 0 0 0,0-1 0 0 0,0 1 0 0 0,13 0-1 0 0,25-2 44 0 0,75-1-155 0 0,45 4 76 0 0,-141 0 0 0 0,0-2 0 0 0,34-6 0 0 0,-54 8 0 0 0,19-3 0 0 0,36-12 165 0 0,-8-2 78 0 0,-10 7-83 0 0,43-17-80 0 0,-58 18-48 0 0,39-10 0 0 0,10 3-32 0 0,-70 16 0 0 0,18-7 0 0 0,-12 2 0 0 0,1 1 0 0 0,25-4 0 0 0,-28 7 0 0 0,29-7 0 0 0,-36 8 7 0 0,-1 0 1 0 0,1-1-1 0 0,-1 0 0 0 0,0 1 0 0 0,0-1 0 0 0,1 0 1 0 0,-1 0-1 0 0,0 0 0 0 0,0 0 0 0 0,3-3 0 0 0,9-3 83 0 0,14-8 183 0 0,7-2-442 0 0,-9 6 77 0 0,-20 7 99 0 0,8-4 49 0 0,-12 5-52 0 0,-2 2-1 0 0,1 1 1 0 0,-1-1-1 0 0,1 0 0 0 0,-1 1 1 0 0,1-1-1 0 0,-1 0 0 0 0,1 1 1 0 0,0-1-1 0 0,-1 1 0 0 0,1-1 1 0 0,0 1-1 0 0,0-1 0 0 0,0 1 1 0 0,-1-1-1 0 0,1 1 0 0 0,0 0 1 0 0,1-1-1 0 0,22-12 81 0 0,10-2-84 0 0,-29 13 0 0 0,1-1 0 0 0,-1 0 0 0 0,1 0 0 0 0,-1 0 0 0 0,0-1 0 0 0,-1 0 0 0 0,10-8 0 0 0,-14 11 0 0 0,1 0 0 0 0,-1 0 0 0 0,1 0 0 0 0,0 0 0 0 0,-1 0 0 0 0,1 1 0 0 0,0-1 0 0 0,0 0 0 0 0,0 0 0 0 0,0 1 0 0 0,-1-1 0 0 0,1 0 0 0 0,0 1 0 0 0,0-1 0 0 0,0 1 0 0 0,2-1 0 0 0,1 0 0 0 0,9-3 0 0 0,-11 3 8 0 0,0 1-1 0 0,0-1 0 0 0,1 0 1 0 0,-1 0-1 0 0,0 0 1 0 0,0 0-1 0 0,0 0 1 0 0,0 0-1 0 0,0-1 0 0 0,0 1 1 0 0,0-1-1 0 0,0 1 1 0 0,0-1-1 0 0,-1 1 0 0 0,1-1 1 0 0,-1 0-1 0 0,1 0 1 0 0,-1 0-1 0 0,2-3 1 0 0,-2 3-3 0 0,0 0 0 0 0,0 0 1 0 0,1 0-1 0 0,-1 0 0 0 0,1 0 0 0 0,-1 0 1 0 0,1 1-1 0 0,0-1 0 0 0,0 0 1 0 0,0 1-1 0 0,0-1 0 0 0,0 1 1 0 0,0 0-1 0 0,3-2 0 0 0,2 0-87 0 0,-5 2 59 0 0,14-13-4 0 0,-9 8 28 0 0,-4 4 0 0 0,0-1 1 0 0,0 1-1 0 0,0-1 1 0 0,0 0-1 0 0,-1 0 0 0 0,4-4 1 0 0,-4 3 13 0 0,0 0 0 0 0,1 0 0 0 0,0 1 1 0 0,0-1-1 0 0,4-3 0 0 0,2-5 35 0 0,-8 8-50 0 0,-1 3 0 0 0,0 0 0 0 0,1 0 0 0 0,-1 0 0 0 0,0 0 0 0 0,1 0 0 0 0,-1 0 0 0 0,1 0 0 0 0,-1 0 0 0 0,1 0 0 0 0,-1 0 0 0 0,1 0 0 0 0,0 1 0 0 0,-1-1 0 0 0,1 0 0 0 0,0 0 0 0 0,0 1 0 0 0,1-2 0 0 0,24-24 157 0 0,-25 25-151 0 0,22-27 78 0 0,-18 20-83 0 0,-1 2-9 0 0,-2 3-5 0 0,0 0 1 0 0,1 0-1 0 0,-1 0 1 0 0,1 0-1 0 0,-1 0 1 0 0,4-2-1 0 0,0-1 17 0 0,-1-1 0 0 0,1 1-1 0 0,6-14 1 0 0,-3 6 25 0 0,16-19-1 0 0,-17 22-28 0 0,4-4-2 0 0,-9 13 4 0 0,16-19 9 0 0,-18 20-4 0 0,1-1 1 0 0,-1 1-1 0 0,0 0 1 0 0,0 0 0 0 0,0-1-1 0 0,0 1 1 0 0,0-1-1 0 0,0 1 1 0 0,0-1-1 0 0,-1 1 1 0 0,1-1 0 0 0,0 0-1 0 0,0-1 1 0 0,4-12 68 0 0,-3 12-17 0 0,4-4-47 0 0,2-1-1 0 0,3-2 7 0 0,-9 7-1 0 0,-1 0-4 0 0,8-4-8 0 0,-6 5-61 0 0,1 0 1 0 0,-1 0-1 0 0,0 0 0 0 0,1 0 1 0 0,-1 1-1 0 0,5-2 0 0 0,1 0-126 0 0,-8 2 538 0 0,1 0-223 0 0,6-5-106 0 0,3-4-34 0 0,-8 8-18 0 0,14-7-27 0 0,-16 9-109 0 0,6-9-1201 0 0,-5 8 930 0 0,0 0 60 0 0</inkml:trace>
</inkml:ink>
</file>

<file path=ppt/ink/ink5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3.8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0 129 919 0 0,'0'0'17048'0'0,"2"-1"-16944"0"0,12-7 19 0 0,1 0 0 0 0,-1 1-1 0 0,2 0 1 0 0,18-5 0 0 0,18-7 17 0 0,-32 10-102 0 0,1 2 1 0 0,0 0 0 0 0,23-4-1 0 0,1-2 24 0 0,-35 10-28 0 0,0-1 1 0 0,1 2 0 0 0,-1-1-1 0 0,13 0 1 0 0,31-2 678 0 0,-52 5-557 0 0,1 1-16 0 0,1 0-132 0 0,1 0 86 0 0,1 0 0 0 0,-1 0 0 0 0,0 1 0 0 0,11 5 0 0 0,-14-6-34 0 0,-1 0 0 0 0,1 0 0 0 0,0 1 0 0 0,0-1 0 0 0,-1 0 0 0 0,1 1 0 0 0,-1 0 0 0 0,1-1 0 0 0,-1 1 0 0 0,0 0 0 0 0,1 0 0 0 0,-1 0 0 0 0,0 0 0 0 0,0 0 0 0 0,-1 0 0 0 0,1 0 0 0 0,0 0 0 0 0,0 2 0 0 0,3 21 303 0 0,0 0 0 0 0,-2 1 0 0 0,-1 38 1 0 0,-13 78 181 0 0,-7-33-371 0 0,7-55-521 0 0,12-50 192 0 0,0-2-173 0 0,0 7 193 0 0,0 5-1374 0 0,-10-21-6204 0 0</inkml:trace>
</inkml:ink>
</file>

<file path=ppt/ink/ink5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4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114 0 2759 0 0,'0'0'11612'0'0,"-1"2"-10721"0"0,-3 17 389 0 0,4-17-360 0 0,0 0-648 0 0,-4 37 681 0 0,2-12-609 0 0,-8 40 0 0 0,6-49-312 0 0,-2 0 0 0 0,0 0 0 0 0,-1 0 0 0 0,-12 22 0 0 0,4-11 583 0 0,-18 48 0 0 0,32-76-585 0 0,1 0 1 0 0,0 0 0 0 0,-1 0 0 0 0,1 0 0 0 0,0 0 0 0 0,0 0 0 0 0,0 1 0 0 0,-1-1 0 0 0,1 0 0 0 0,0 0-1 0 0,1 0 1 0 0,-1 0 0 0 0,0 0 0 0 0,0 0 0 0 0,0 1 0 0 0,1-1 0 0 0,-1 0 0 0 0,0 0 0 0 0,1 0 0 0 0,-1 0-1 0 0,1 0 1 0 0,0 1 0 0 0,0-1-12 0 0,1 0-1 0 0,-1 0 0 0 0,0 0 1 0 0,0 0-1 0 0,1 0 0 0 0,-1 0 1 0 0,0-1-1 0 0,1 1 1 0 0,-1 0-1 0 0,1-1 0 0 0,-1 1 1 0 0,1-1-1 0 0,3 1 0 0 0,2-1 2 0 0,0 1-1 0 0,0-1 0 0 0,0 0 0 0 0,1-1 0 0 0,11-2 0 0 0,2-3 121 0 0,-1 0 0 0 0,31-15 0 0 0,-5 1 46 0 0,14-2 75 0 0,121-26 0 0 0,-18 9-277 0 0,-153 37-280 0 0,0-2 1 0 0,18-7-1 0 0,-6 2-2046 0 0,-11 3-97 0 0,-3-4-4021 0 0</inkml:trace>
</inkml:ink>
</file>

<file path=ppt/ink/ink5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46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0 2759 0 0,'0'0'8926'0'0,"4"17"-7617"0"0,-6 25 676 0 0,-9 47 1 0 0,-1 4-1184 0 0,-12 133-434 0 0,0 80-304 0 0,22 1 472 0 0,45 168 228 0 0,-30-365-642 0 0,-7-40-66 0 0,-4 0 1 0 0,-2 0 0 0 0,-15 117-1 0 0,7-143-261 0 0,4-22-77 0 0,1-1-1 0 0,1 0 1 0 0,1 1-1 0 0,1 24 1 0 0,0-44 91 0 0,1-1 0 0 0,0 1 0 0 0,-1 0 0 0 0,1 0-1 0 0,0 0 1 0 0,0 0 0 0 0,0-1 0 0 0,0 1 0 0 0,0 0 0 0 0,1-1 0 0 0,1 3 0 0 0,-2-2 101 0 0,1 0-494 0 0,15 3-8672 0 0</inkml:trace>
</inkml:ink>
</file>

<file path=ppt/ink/ink5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47.7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 4519 0 0,'0'0'9466'0'0,"3"0"-9084"0"0,11-2-12 0 0,-8 1-134 0 0,0 0 0 0 0,1 0 0 0 0,-1 1 1 0 0,1 0-1 0 0,6 0 0 0 0,72 14-17 0 0,-61-11-155 0 0,26 5 0 0 0,-5 0 242 0 0,-41-7-270 0 0,28 4 338 0 0,44 0 0 0 0,12 1 102 0 0,11 0-97 0 0,137-26 446 0 0,-120 12-471 0 0,-34 4-209 0 0,145 0 53 0 0,-94 5-105 0 0,-8-8-82 0 0,21 0-12 0 0,115 14 1 0 0,-256-7 0 0 0,94-1 0 0 0,32 2 0 0 0,44 5 128 0 0,-12-2 51 0 0,-95 3-99 0 0,77 4 84 0 0,-27-4-44 0 0,77 2 92 0 0,-114-9-121 0 0,60-2 37 0 0,88-5-41 0 0,-145 7-31 0 0,94-11 1 0 0,7-10 250 0 0,284 4 0 0 0,-352 13-247 0 0,-19 1-44 0 0,9 1-16 0 0,-38-1 0 0 0,92 10 0 0 0,-145-6 12 0 0,-1-1 1 0 0,0-1-1 0 0,0 0 0 0 0,29-6 0 0 0,-35 5-9 0 0,-1 1-4 0 0,1 1 1 0 0,0-1-1 0 0,-1 1 0 0 0,1 1 1 0 0,9 1-1 0 0,21 1 59 0 0,-37-3-60 0 0,1 0 0 0 0,-1 0 0 0 0,1 0 0 0 0,-1 0 0 0 0,1 0 0 0 0,0 1 0 0 0,-1-1 0 0 0,1 1 0 0 0,-1-1 0 0 0,4 3 0 0 0,-1-1-47 0 0,-3-2-106 0 0</inkml:trace>
</inkml:ink>
</file>

<file path=ppt/ink/ink5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8.3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155 1 5983 0 0,'31'23'5743'0'0,"-32"-23"-5420"0"0,-1 3-173 0 0,0-2-75 0 0,0 0 0 0 0,0 0 1 0 0,0 0-1 0 0,0 0 0 0 0,0 0 0 0 0,-1 0 0 0 0,1 0 0 0 0,0-1 0 0 0,-1 1 0 0 0,1-1 0 0 0,0 0 0 0 0,-1 1 0 0 0,-3-1 1 0 0,-3 0 87 0 0,7 1 294 0 0,0 0-209 0 0,-27 15 847 0 0,20-10-1006 0 0,8-5-72 0 0,-1 0 0 0 0,0 0 0 0 0,1 0 0 0 0,-1 0-1 0 0,1 1 1 0 0,0-1 0 0 0,-1 0 0 0 0,1 1 0 0 0,0 0-1 0 0,0-1 1 0 0,0 1 0 0 0,0-1 0 0 0,0 1 0 0 0,-1 3 0 0 0,0 0 41 0 0,1-3 55 0 0,1 0-9 0 0,-3 6-28 0 0,3-6-61 0 0,-1 0 1 0 0,1 0-1 0 0,0 1 0 0 0,-1-1 0 0 0,1 0 1 0 0,0 0-1 0 0,0 0 0 0 0,0 0 0 0 0,1 1 1 0 0,0 2-1 0 0,-1-4-15 0 0,5 16 61 0 0,-1-13-60 0 0,-1-1 8 0 0,3 5 44 0 0,-5-6 75 0 0,1-2-64 0 0,6 4 0 0 0,-6-3 64 0 0,1-1-74 0 0,9-1-33 0 0,-4-1 34 0 0,-2 0 15 0 0,-4 1-73 0 0,11-8 185 0 0,-11 8 247 0 0,1-5-193 0 0,-2 5-189 0 0,-1 1 1 0 0,1-1-1 0 0,-1 1 1 0 0,0-1-1 0 0,1 1 1 0 0,-1-1-1 0 0,0 1 1 0 0,1-1-1 0 0,-1 0 1 0 0,0 1 0 0 0,0-1-1 0 0,1 1 1 0 0,-1-1-1 0 0,0 0 1 0 0,0 1-1 0 0,0-1 1 0 0,0 0-1 0 0,0 1 1 0 0,0-1-1 0 0,0 0 1 0 0,0 1-1 0 0,0-1 1 0 0,0-1-1 0 0,-6-18 161 0 0,5 18-112 0 0,0 0 0 0 0,1 2-91 0 0,-2-4 34 0 0,-1 2 1 0 0,1-1-1 0 0,0 0 0 0 0,-1 0 1 0 0,1 1-1 0 0,-1-1 0 0 0,0 1 1 0 0,-6-4-1 0 0,-2 1 75 0 0,-12 4-56 0 0,16 1 16 0 0,1 1 0 0 0,0 1-1 0 0,0-1 1 0 0,0 1 0 0 0,0 0 0 0 0,0 0 0 0 0,-9 6 0 0 0,14-7-46 0 0,-1 0 0 0 0,1 0 0 0 0,0 0 0 0 0,0 0 0 0 0,0 0 1 0 0,0 1-1 0 0,0-1 0 0 0,0 0 0 0 0,0 1 0 0 0,1-1 1 0 0,-1 0-1 0 0,0 1 0 0 0,1-1 0 0 0,-1 1 0 0 0,1-1 0 0 0,-1 1 1 0 0,1 0-1 0 0,0-1 0 0 0,0 1 0 0 0,-1-1 0 0 0,2 4 1 0 0,-2-4-29 0 0,1 0 1 0 0,0 0-1 0 0,0 0 1 0 0,1 0 0 0 0,-1 0-1 0 0,0 0 1 0 0,0 0-1 0 0,0 1 1 0 0,1-1 0 0 0,-1 0-1 0 0,0 0 1 0 0,1 0-1 0 0,-1 0 1 0 0,1 0 0 0 0,0 0-1 0 0,0 1 1 0 0,2 1-1 0 0,8 12 0 0 0,-5-12 0 0 0,-2-2 0 0 0,10 6 0 0 0,2-4 0 0 0,2-1 0 0 0,-2-4 0 0 0,-13 0 0 0 0,0 1 0 0 0,-1-1 0 0 0,1 0 0 0 0,-1 0 0 0 0,1 1 0 0 0,3-5 0 0 0,4-3 0 0 0,5-4 1 0 0,-12 6-6 0 0,2-3 63 0 0,6-5-46 0 0,-9 12-9 0 0,-2-1 4 0 0,1-7 53 0 0,-1 10-51 0 0,0 0 0 0 0,0-1 0 0 0,-1 1 0 0 0,1 0 0 0 0,0 0 0 0 0,-1-1 0 0 0,1 1 0 0 0,-1 0 0 0 0,1 0 0 0 0,-1 0 0 0 0,1 0 0 0 0,-1 0 0 0 0,-1-2 0 0 0,-2-6 203 0 0,-9 6 10 0 0,10 3-182 0 0,0 0 0 0 0,0-1 0 0 0,-1 2 0 0 0,1-1 0 0 0,0 0 0 0 0,0 0 0 0 0,0 1 1 0 0,0 0-1 0 0,0-1 0 0 0,0 1 0 0 0,1 1 0 0 0,-1-1 0 0 0,0 0 0 0 0,0 1 0 0 0,1-1 0 0 0,-1 1 0 0 0,1 0 0 0 0,-4 2 0 0 0,-4 5 66 0 0,1 0 0 0 0,-17 20-1 0 0,18-19-23 0 0,5-6-61 0 0,0 1 1 0 0,1-1-1 0 0,0 0 0 0 0,0 1 1 0 0,0 0-1 0 0,0-1 0 0 0,0 1 1 0 0,1 0-1 0 0,0 0 0 0 0,0 0 1 0 0,1 0-1 0 0,-1 0 0 0 0,1 8 1 0 0,1 7 48 0 0,1-15-69 0 0,0-1 9 0 0,3 11 38 0 0,-5-14-47 0 0,1 0 0 0 0,-1 0 0 0 0,0 0 0 0 0,1-1 0 0 0,-1 1 0 0 0,1 0 0 0 0,-1 0 0 0 0,1-1-1 0 0,0 1 1 0 0,-1 0 0 0 0,1 0 0 0 0,1 0 0 0 0,-1 0-1 0 0,1 0 0 0 0,0 0 0 0 0,0 0 0 0 0,0 0 0 0 0,-1 0 0 0 0,1-1 0 0 0,0 1 0 0 0,0-1 0 0 0,0 1 0 0 0,0-1 0 0 0,1 0 0 0 0,-1 1 0 0 0,0-1 0 0 0,0 0 0 0 0,2-1 0 0 0,0 1 0 0 0,0-1 0 0 0,0 0 0 0 0,0 0 0 0 0,0-1 0 0 0,0 1 0 0 0,7-5 0 0 0,2-2 0 0 0,0 0 0 0 0,-1-1 0 0 0,12-12 0 0 0,-24 20 0 0 0,8-6-8 0 0,0-1-1 0 0,-1 0 1 0 0,0-1 0 0 0,-1 0-1 0 0,1 0 1 0 0,4-10-1 0 0,-8 14 5 0 0,-1 0-1 0 0,0 1 0 0 0,0-1 1 0 0,0 0-1 0 0,-1 0 0 0 0,1-1 1 0 0,-1 1-1 0 0,0 0 0 0 0,-1 0 1 0 0,1 0-1 0 0,-1-1 0 0 0,0 1 1 0 0,-1 0-1 0 0,1 0 0 0 0,-2-7 1 0 0,-5-2-7 0 0,3 12 20 0 0,3 2-3 0 0,-4-1 92 0 0,-4 2 13 0 0,1 0-1 0 0,0 1 0 0 0,0 0 0 0 0,0 0 0 0 0,0 1 0 0 0,1 0 0 0 0,-1 1 0 0 0,1-1 0 0 0,-1 1 0 0 0,1 1 0 0 0,0-1 0 0 0,-11 11 0 0 0,15-12-55 0 0,-3 1 14 0 0,0 1-1 0 0,0 0 1 0 0,1 1 0 0 0,0-1 0 0 0,0 1-1 0 0,0 0 1 0 0,1 0 0 0 0,0 1 0 0 0,0-1 0 0 0,1 1-1 0 0,-4 7 1 0 0,3-3-4 0 0,2-4-1 0 0,0-1-1 0 0,1 0 0 0 0,-1 0 0 0 0,1 1 0 0 0,0-1 0 0 0,1 1 0 0 0,-1-1 0 0 0,2 7 0 0 0,1-9-97 0 0,11 4 19 0 0,-1-1 2 0 0,-10-7 9 0 0,1 0-1 0 0,0 0 1 0 0,-1 0 0 0 0,1 0 0 0 0,0 0-1 0 0,-1 0 1 0 0,1-1 0 0 0,0 1 0 0 0,-1-1-1 0 0,1 0 1 0 0,-1 1 0 0 0,1-1 0 0 0,-1 0-1 0 0,0-1 1 0 0,1 1 0 0 0,-1 0 0 0 0,0-1-1 0 0,0 1 1 0 0,0-1 0 0 0,0 0 0 0 0,0 0 0 0 0,0 0-1 0 0,0 0 1 0 0,0 0 0 0 0,-1 0 0 0 0,1 0-1 0 0,0-3 1 0 0,0 3 6 0 0,-1 0 1 0 0,0 0-1 0 0,1 0 0 0 0,-1 0 1 0 0,0 0-1 0 0,0 0 1 0 0,0 0-1 0 0,-1-1 0 0 0,1 1 1 0 0,0 0-1 0 0,-1-1 0 0 0,1 1 1 0 0,-1 0-1 0 0,0-1 0 0 0,0 1 1 0 0,0-1-1 0 0,0 1 0 0 0,-1 0 1 0 0,1-1-1 0 0,0 1 0 0 0,-1-1 1 0 0,0 1-1 0 0,-1-3 0 0 0,-1-6 2 0 0,-2-2-4 0 0,3 12 16 0 0,1-1 0 0 0,-1 1 1 0 0,0-1-1 0 0,0 1 0 0 0,0 0 0 0 0,0 0 0 0 0,0-1 0 0 0,0 2 0 0 0,0-1 0 0 0,0 0 1 0 0,0 0-1 0 0,0 1 0 0 0,-1-1 0 0 0,1 1 0 0 0,0-1 0 0 0,0 1 0 0 0,-1 0 0 0 0,1 0 1 0 0,-4 1-1 0 0,2-1 15 0 0,1 0 0 0 0,-1 0-1 0 0,0 1 1 0 0,0 0 0 0 0,1-1 0 0 0,-1 2 0 0 0,1-1 0 0 0,-1 0 0 0 0,1 1 0 0 0,-1-1 0 0 0,-3 3-1 0 0,-14 18 105 0 0,14-11-123 0 0,8 0-12 0 0,4 0 0 0 0,-4-10-7 0 0,1 0 0 0 0,-1 1 0 0 0,0-1 0 0 0,0 0 0 0 0,1 0 0 0 0,-1 0 0 0 0,0-1 0 0 0,1 1 0 0 0,-1 0 0 0 0,1 0 0 0 0,-1-1 0 0 0,1 1 0 0 0,0-1 0 0 0,-1 1 0 0 0,1-1 0 0 0,-1 0 0 0 0,1 0 0 0 0,2 0 0 0 0,-1 0-22 0 0,-1 0-1 0 0,1-1 1 0 0,0 1-1 0 0,-1-1 1 0 0,1 0 0 0 0,-1 0-1 0 0,1 0 1 0 0,-1 0-1 0 0,1 0 1 0 0,2-3-1 0 0,2 0-58 0 0,-1-1 0 0 0,1-1 1 0 0,-2 1-1 0 0,1-1 0 0 0,0 0 0 0 0,7-12 0 0 0,-12 16-48 0 0,0 0-1 0 0,0 0 1 0 0,0 0-1 0 0,0 0 1 0 0,-1 0-1 0 0,1 0 1 0 0,-1 0-1 0 0,0 0 1 0 0,1 0-1 0 0,-1 0 1 0 0,0 0-1 0 0,0 0 1 0 0,0 0-1 0 0,0 0 1 0 0,-1-2-1 0 0,0 1 1 0 0,1 1 1 0 0,-1-1-1 0 0,1 1 0 0 0,-1-1 0 0 0,0 1 0 0 0,0-1 1 0 0,0 1-1 0 0,-1 0 0 0 0,1-1 0 0 0,0 1 1 0 0,-3-3-1 0 0</inkml:trace>
</inkml:ink>
</file>

<file path=ppt/ink/ink5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9.0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226 67 6535 0 0,'0'0'592'0'0,"9"-15"3142"0"0,-9 14-3378 0 0,-11-8 1177 0 0,8 8-1463 0 0,0-1 1 0 0,0 1-1 0 0,-1-1 0 0 0,1 0 1 0 0,-5-4-1 0 0,-1-3 3411 0 0,7 8-2507 0 0,1 1-710 0 0,-24-7 1068 0 0,22 9-1242 0 0,0 0 0 0 0,0 1-1 0 0,0-1 1 0 0,0 1-1 0 0,0 0 1 0 0,1-1 0 0 0,0 1-1 0 0,-5 7 1 0 0,5-7-35 0 0,-10 11 218 0 0,8-9-105 0 0,0 0 0 0 0,0 1 1 0 0,0-1-1 0 0,-4 9 0 0 0,7-12-8 0 0,1-1-63 0 0,0-1-83 0 0,0 1 0 0 0,0-1 1 0 0,0 1-1 0 0,0-1 0 0 0,0 1 1 0 0,0-1-1 0 0,0 1 0 0 0,0-1 1 0 0,0 1-1 0 0,0-1 0 0 0,0 1 1 0 0,0-1-1 0 0,0 1 0 0 0,1-1 1 0 0,-1 1-1 0 0,0-1 0 0 0,0 1 1 0 0,1-1-1 0 0,-1 0 0 0 0,0 1 1 0 0,0-1-1 0 0,1 1 0 0 0,-1-1 1 0 0,1 0-1 0 0,-1 1 1 0 0,3-1-9 0 0,-1 1 0 0 0,0-1 1 0 0,0 1-1 0 0,0-1 0 0 0,1 0 1 0 0,-1 0-1 0 0,0 0 0 0 0,0 0 1 0 0,1 0-1 0 0,2-2 0 0 0,-3 2-5 0 0,-1-1-1 0 0,0 1 0 0 0,0-1 0 0 0,0 0 0 0 0,0 1 0 0 0,0-1 0 0 0,0 0 0 0 0,0 0 0 0 0,0 0 0 0 0,1-1 0 0 0,4-3-16 0 0,20-14-249 0 0,-24 17 284 0 0,-1 1 0 0 0,0-1 0 0 0,0 0 0 0 0,0 0 0 0 0,0 1 0 0 0,0-1 0 0 0,0 0-1 0 0,0 0 1 0 0,0-2 0 0 0,1-1 45 0 0,-1 3 40 0 0,-6-12-32 0 0,5 11 6 0 0,-1 1 1 0 0,0-1-1 0 0,0 0 0 0 0,-1 0 1 0 0,1 0-1 0 0,-3-3 0 0 0,4 5-45 0 0,-1 0 0 0 0,0 0 0 0 0,0 0 0 0 0,0 1 0 0 0,0-1 0 0 0,0 0 0 0 0,0 1 0 0 0,0-1 0 0 0,0 0 0 0 0,0 1 0 0 0,0 0 0 0 0,0-1 0 0 0,0 1-1 0 0,0-1 1 0 0,0 1 0 0 0,-1 0 0 0 0,1 0 0 0 0,0 0 0 0 0,0 0 0 0 0,-2 0 0 0 0,-5 0 135 0 0,0 0 0 0 0,-1 1-1 0 0,1 0 1 0 0,0 0 0 0 0,0 1 0 0 0,0 0-1 0 0,0 0 1 0 0,0 1 0 0 0,1 0 0 0 0,-9 5-1 0 0,10-5-63 0 0,1 0 0 0 0,0 0-1 0 0,0 1 1 0 0,0-1 0 0 0,0 1-1 0 0,-6 7 1 0 0,10-9-35 0 0,0-1-5 0 0,-4 6-27 0 0,3 0-147 0 0,6 6 24 0 0,0-12 128 0 0,31-4-29 0 0,-31 2-18 0 0,1 1 0 0 0,-1-1 1 0 0,0 0-1 0 0,0 0 0 0 0,1 0 0 0 0,-1-1 0 0 0,0 1 1 0 0,0-1-1 0 0,0 0 0 0 0,-1 0 0 0 0,1 0 0 0 0,0-1 1 0 0,-1 1-1 0 0,1-1 0 0 0,-1 0 0 0 0,0 0 0 0 0,4-4 0 0 0,0-2-63 0 0,-4-1 72 0 0,-3 7 25 0 0,-5-10 77 0 0,2 11-159 0 0,-6 0-29 0 0,-3 3 65 0 0,-10 10-264 0 0,20-10-6 0 0,0 5 79 0 0,-2 2-3318 0 0,1 1 1796 0 0</inkml:trace>
</inkml:ink>
</file>

<file path=ppt/ink/ink5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9.9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80 4719 0 0,'2'0'216'0'0,"1"0"-194"0"0,0 0 0 0 0,0-1 0 0 0,0 1-1 0 0,0 0 1 0 0,0-1 0 0 0,0 0 0 0 0,0 1-1 0 0,0-1 1 0 0,-1 0 0 0 0,7-3 0 0 0,0-1 149 0 0,1 1 994 0 0,0-1 0 0 0,0 0 0 0 0,13-9 0 0 0,-6 4-653 0 0,-5-1 149 0 0,-12 10-632 0 0,0 0 1 0 0,1 1-1 0 0,-1-1 0 0 0,0 1 1 0 0,1-1-1 0 0,-1 1 1 0 0,1-1-1 0 0,-1 1 1 0 0,1-1-1 0 0,-1 1 0 0 0,1-1 1 0 0,0 1-1 0 0,-1 0 1 0 0,1-1-1 0 0,-1 1 1 0 0,1 0-1 0 0,0 0 0 0 0,-1-1 1 0 0,2 1-1 0 0,-2 0 61 0 0,0 0 0 0 0,0-1 0 0 0,1 1 0 0 0,-1 0 0 0 0,0 0 0 0 0,0-1 0 0 0,0 1 0 0 0,0 0 0 0 0,0 0 0 0 0,0-1 0 0 0,1 1 0 0 0,-1 0 0 0 0,0 0 0 0 0,0-1 0 0 0,0 1 0 0 0,0 0 0 0 0,0-1 0 0 0,0 1 0 0 0,0 0 0 0 0,0 0 0 0 0,0-1 0 0 0,0 1 0 0 0,0 0 0 0 0,-1 0 0 0 0,1-1 0 0 0,0 1 0 0 0,0-1 0 0 0,-16 8 748 0 0,11-6-506 0 0,0 1-1 0 0,0 0 1 0 0,1 0 0 0 0,-9 6-1 0 0,-2 2 527 0 0,-1 0 0 0 0,0-1 0 0 0,-29 12 0 0 0,44-20-726 0 0,6 7 64 0 0,-5-8-194 0 0,0 1 0 0 0,0-1 0 0 0,0 0 0 0 0,0 1-1 0 0,0-1 1 0 0,0 0 0 0 0,1 0 0 0 0,-1 1 0 0 0,0-1 0 0 0,0 0-1 0 0,0 0 1 0 0,0 1 0 0 0,1-1 0 0 0,-1 0 0 0 0,0 0 0 0 0,0 0-1 0 0,1 0 1 0 0,-1 1 0 0 0,0-1 0 0 0,0 0 0 0 0,1 0 0 0 0,-1 0-1 0 0,0 0 1 0 0,1 0 0 0 0,-1 0 0 0 0,0 0 0 0 0,0 0 0 0 0,1 1-1 0 0,-1-1 1 0 0,0 0 0 0 0,1 0 0 0 0,-1 0 0 0 0,0 0 0 0 0,1-1-1 0 0,-1 1 1 0 0,0 0 0 0 0,0 0 0 0 0,1 0 0 0 0,-1 0 0 0 0,0 0-1 0 0,1 0 1 0 0,-1 0 0 0 0,0-1 0 0 0,0 1 0 0 0,1 0 0 0 0,-1 0-1 0 0,0 0 1 0 0,0 0 0 0 0,1-1 0 0 0,-1 1 0 0 0,1-1 0 0 0,5-1-2 0 0,28-9 0 0 0,-30 11-8 0 0,18-10-61 0 0,-10 4 13 0 0,-12 6 54 0 0,1-1 1 0 0,-1 1-1 0 0,1 0 1 0 0,-1 0-1 0 0,1-1 1 0 0,-1 1-1 0 0,1 0 1 0 0,-1-1-1 0 0,1 1 1 0 0,-1 0-1 0 0,1-1 1 0 0,-1 1-1 0 0,0-1 1 0 0,1 1-1 0 0,-1-1 1 0 0,0 1-1 0 0,1-1 1 0 0,-1 1-1 0 0,0-1 1 0 0,1 1-1 0 0,-1-1 1 0 0,0 1-1 0 0,0-1 1 0 0,0 0-1 0 0,0 1 1 0 0,0-1-1 0 0,0 1 1 0 0,1-1-1 0 0,-2-1 1 0 0,-4-3 419 0 0,-165 91 3846 0 0,168-84-3988 0 0,2-1-147 0 0,-1 6-77 0 0,1-5-124 0 0,0-1 58 0 0,0-1 0 0 0,0 1 0 0 0,1-1 0 0 0,-1 1 0 0 0,1-1 0 0 0,-1 1 0 0 0,0-1 0 0 0,1 0 0 0 0,-1 1 0 0 0,1-1 0 0 0,-1 1 0 0 0,1-1-1 0 0,-1 0 1 0 0,1 0 0 0 0,-1 1 0 0 0,1-1 0 0 0,0 0 0 0 0,-1 0 0 0 0,1 1 0 0 0,-1-1 0 0 0,1 0 0 0 0,-1 0 0 0 0,1 0 0 0 0,0 0 0 0 0,-1 0-1 0 0,1 0 1 0 0,0 0 0 0 0,-1 0 0 0 0,1 0 0 0 0,-1 0 0 0 0,1-1 0 0 0,0 1 0 0 0,22-4-276 0 0,-17 2 24 0 0,1 0 0 0 0,-1-1 0 0 0,0 0 0 0 0,0 0 0 0 0,0-1 0 0 0,0 1 0 0 0,5-6 0 0 0,-8 6-258 0 0,0 0 0 0 0,0 0 0 0 0,0 0 0 0 0,0 0 0 0 0,-1 0 0 0 0,0-1 0 0 0,1 1 0 0 0,1-6 0 0 0,5-14-2201 0 0,1 6-25 0 0</inkml:trace>
</inkml:ink>
</file>

<file path=ppt/ink/ink5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00.7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182 107 9671 0 0,'0'0'838'0'0,"-16"-7"-3906"0"0,16 6 3271 0 0,0-1 1 0 0,-1 0 0 0 0,1 1-1 0 0,0-1 1 0 0,0 0 0 0 0,-1 1 0 0 0,1-1-1 0 0,1 0 1 0 0,-1 1 0 0 0,0-1-1 0 0,0 0 1 0 0,1 1 0 0 0,-1-1-1 0 0,1 0 1 0 0,0-1 0 0 0,0-2 177 0 0,-1 3 161 0 0,0-10 18 0 0,4-9 832 0 0,-4 19-448 0 0,-1 0-812 0 0,1 0-75 0 0,-1 0-1 0 0,0 0 0 0 0,0 1 0 0 0,0-1 0 0 0,0 0 1 0 0,0 0-1 0 0,0 1 0 0 0,0-1 0 0 0,-1 1 1 0 0,-3-4 2039 0 0,-15 0-7 0 0,19 5-2031 0 0,0 0 0 0 0,0 0-1 0 0,0 0 1 0 0,0 0 0 0 0,0 1 0 0 0,0-1-1 0 0,1 0 1 0 0,-1 1 0 0 0,0-1 0 0 0,0 1-1 0 0,0-1 1 0 0,1 1 0 0 0,-1-1 0 0 0,0 1-1 0 0,0-1 1 0 0,1 1 0 0 0,-1 0-1 0 0,1-1 1 0 0,-1 1 0 0 0,0 0 0 0 0,1 0-1 0 0,-1-1 1 0 0,1 1 0 0 0,0 0 0 0 0,-1 1-1 0 0,-7 22 374 0 0,3-17-268 0 0,1-2-142 0 0,5 9 66 0 0,0-12-82 0 0,0-1 0 0 0,0 1 0 0 0,0-1 0 0 0,0 1 0 0 0,0-1 0 0 0,0 0 0 0 0,0 1 0 0 0,1-1 0 0 0,1 2 0 0 0,0 0-2 0 0,4-1-3 0 0,3-6 0 0 0,-2-3 11 0 0,0-1 42 0 0,-8 7-47 0 0,1 0-1 0 0,-1 1 1 0 0,0-1 0 0 0,1 1-1 0 0,-1-1 1 0 0,0 1-1 0 0,0-1 1 0 0,0 0 0 0 0,1 1-1 0 0,-1-1 1 0 0,0 0-1 0 0,0 1 1 0 0,0-1 0 0 0,0-1-1 0 0,0 1 16 0 0,-1-1 1 0 0,1 1-1 0 0,0 0 0 0 0,-1-1 0 0 0,1 1 0 0 0,0 0 1 0 0,-1-1-1 0 0,0 1 0 0 0,1 0 0 0 0,-1 0 0 0 0,0 0 0 0 0,0-1 1 0 0,1 1-1 0 0,-1 0 0 0 0,0 0 0 0 0,0 0 0 0 0,0 0 1 0 0,0 1-1 0 0,0-1 0 0 0,-3-1 0 0 0,2 1 38 0 0,0 0 0 0 0,0 0-1 0 0,0 1 1 0 0,0-1 0 0 0,0 1-1 0 0,-1 0 1 0 0,1 0 0 0 0,0 0-1 0 0,0 0 1 0 0,0 0 0 0 0,0 0-1 0 0,-3 1 1 0 0,-2 0 107 0 0,0 1 1 0 0,0 0-1 0 0,1 1 0 0 0,-1-1 0 0 0,1 2 1 0 0,-11 5-1 0 0,13-6-113 0 0,-2 0 28 0 0,1 1 1 0 0,-1 0 0 0 0,1 1 0 0 0,0-1 0 0 0,0 1-1 0 0,1 0 1 0 0,-5 6 0 0 0,9-10-108 0 0,0 0-1 0 0,0 0 1 0 0,1-1 0 0 0,-1 1 0 0 0,0 0 0 0 0,0 0-1 0 0,1-1 1 0 0,-1 1 0 0 0,0 0 0 0 0,1-1-1 0 0,-1 1 1 0 0,1 0 0 0 0,-1-1 0 0 0,1 1 0 0 0,-1 0-1 0 0,1-1 1 0 0,0 1 0 0 0,0 0-28 0 0,0 0-59 0 0,1 1-1 0 0,-1-1 0 0 0,1 1 0 0 0,0-1 1 0 0,-1 0-1 0 0,1 0 0 0 0,0 0 0 0 0,0 0 1 0 0,0 0-1 0 0,0 0 0 0 0,0 0 0 0 0,0 0 1 0 0,0-1-1 0 0,0 1 0 0 0,0-1 0 0 0,0 0 1 0 0,0 1-1 0 0,0-1 0 0 0,0 0 0 0 0,1 0 1 0 0,-1 0-1 0 0,0-1 0 0 0,0 1 0 0 0,0 0 1 0 0,0-1-1 0 0,4-1 0 0 0,3-1-856 0 0,0-1-1 0 0,0-1 1 0 0,-1 1 0 0 0,12-9 0 0 0,-14 9 517 0 0,25-15-1969 0 0</inkml:trace>
</inkml:ink>
</file>

<file path=ppt/ink/ink5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0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3223 0 0,'0'0'9694'0'0,"12"-5"-15508"0"0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8.2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132 1 3679 0 0,'0'2'167'0'0,"-1"9"-7"0"0,-3 23 1168 0 0,-2-7 6122 0 0,3-17-4671 0 0,-7 25 2415 0 0,4-13-4444 0 0,0 1 0 0 0,-5 42 0 0 0,5 7-632 0 0,-2 53-36 0 0,0 30-176 0 0,2-42 36 0 0,-7 60 467 0 0,35-288 971 0 0,-12 65-1477 0 0,-6 29 18 0 0,16-64-352 0 0,-17 75 312 0 0,0-1 1 0 0,1 1-1 0 0,1 0 1 0 0,0 0-1 0 0,10-16 1 0 0,-13 24 87 0 0,-1 0 0 0 0,1 0 0 0 0,0-1 0 0 0,0 1 0 0 0,0 0 0 0 0,0 0 0 0 0,0 1 0 0 0,1-1 0 0 0,-1 0 0 0 0,0 1 0 0 0,1 0 0 0 0,0-1 0 0 0,-1 1 0 0 0,1 0 0 0 0,0 0 1 0 0,-1 0-1 0 0,1 1 0 0 0,0-1 0 0 0,0 1 0 0 0,0 0 0 0 0,-1-1 0 0 0,1 1 0 0 0,0 0 0 0 0,0 1 0 0 0,0-1 0 0 0,5 2 0 0 0,-3-1 16 0 0,0 1 0 0 0,0 0 0 0 0,0 0 1 0 0,-1 0-1 0 0,1 1 0 0 0,-1 0 0 0 0,1 0 0 0 0,-1 0 0 0 0,0 0 0 0 0,0 1 0 0 0,0-1 1 0 0,-1 1-1 0 0,6 7 0 0 0,3 7-3 0 0,-1 0 0 0 0,-1 0-1 0 0,0 1 1 0 0,12 35 0 0 0,-18-41 5 0 0,0 1 0 0 0,-1-1 0 0 0,0 1 1 0 0,-1 0-1 0 0,-1 0 0 0 0,0 0 0 0 0,0 0 0 0 0,-3 16 0 0 0,1-25 58 0 0,1 1 1 0 0,-2-1-1 0 0,1 0 0 0 0,-1 0 1 0 0,1 0-1 0 0,-1-1 0 0 0,-1 1 1 0 0,1 0-1 0 0,-1-1 0 0 0,1 1 0 0 0,-1-1 1 0 0,0 0-1 0 0,-1 0 0 0 0,1 0 1 0 0,-1-1-1 0 0,0 1 0 0 0,0-1 0 0 0,0 1 1 0 0,-8 3-1 0 0,6-4 117 0 0,-1 1 1 0 0,0-2-1 0 0,0 1 0 0 0,0-1 1 0 0,0 0-1 0 0,0 0 0 0 0,-1-1 1 0 0,1 0-1 0 0,-1 0 0 0 0,1-1 1 0 0,0 0-1 0 0,-1 0 0 0 0,-8-2 1 0 0,5-1-47 0 0,0 0 0 0 0,0-1 0 0 0,1 0 1 0 0,-1 0-1 0 0,1-1 0 0 0,0 0 0 0 0,-11-8 0 0 0,-13-7-423 0 0,26 15 119 0 0,0 1 0 0 0,0-1 0 0 0,-7-6 0 0 0,13 9-70 0 0,0 0 1 0 0,0 1 0 0 0,1-1-1 0 0,-1 0 1 0 0,1 0 0 0 0,-1 0-1 0 0,-1-3 1 0 0,3 4-44 0 0,-1 0-1 0 0,1 0 1 0 0,0 0 0 0 0,-1 0-1 0 0,1 0 1 0 0,0 0 0 0 0,0 0 0 0 0,0 0-1 0 0,0 0 1 0 0,0 0 0 0 0,0 0-1 0 0,0 0 1 0 0,0 0 0 0 0,0 0 0 0 0,0 0-1 0 0,1 0 1 0 0,-1 1 0 0 0,0-1 0 0 0,1-2-1 0 0,4-4-1842 0 0</inkml:trace>
</inkml:ink>
</file>

<file path=ppt/ink/ink5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2.6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2325 1375 0 0,'13'6'8282'0'0,"-4"-3"-8573"0"0,-4-1 866 0 0,-4-2-542 0 0,-1 0 0 0 0,1 0 0 0 0,-1-1 1 0 0,1 1-1 0 0,-1 0 0 0 0,1 0 0 0 0,-1 0 0 0 0,0 0 1 0 0,1 0-1 0 0,-1-1 0 0 0,1 1 0 0 0,-1 0 0 0 0,0 0 1 0 0,1-1-1 0 0,-1 1 0 0 0,0 0 0 0 0,1-1 1 0 0,-1 1-1 0 0,0 0 0 0 0,0-1 0 0 0,1 1 0 0 0,-1-1 1 0 0,0 1-1 0 0,0 0 0 0 0,0-1 0 0 0,1 1 0 0 0,-1-1 1 0 0,0 1-1 0 0,0 0 0 0 0,0-1 0 0 0,0 1 1 0 0,0-1-1 0 0,0 0 0 0 0,1-1 280 0 0,9-21 913 0 0,-9 18-745 0 0,1 0 0 0 0,-1 1-1 0 0,1-1 1 0 0,0 1 0 0 0,5-8 0 0 0,1-1-46 0 0,-1-1 0 0 0,-1 1 0 0 0,0-2-1 0 0,-1 1 1 0 0,5-18 0 0 0,18-59 307 0 0,-12 44-720 0 0,0 11 229 0 0,9-13 222 0 0,-24 46-459 0 0,1 0 0 0 0,0 0 0 0 0,0 0 0 0 0,0 0 0 0 0,0 0 0 0 0,3-2 0 0 0,1-2-5 0 0,-4 3 3 0 0,0-1 3 0 0,12-7 11 0 0,28-25-26 0 0,-35 30 0 0 0,0 0 0 0 0,0-1 0 0 0,-1 0 0 0 0,7-8 0 0 0,-5 6 0 0 0,0 4 0 0 0,0-1 0 0 0,0 0 0 0 0,9-9 0 0 0,2-8 0 0 0,21-19 0 0 0,25-17 0 0 0,-11 13 0 0 0,-33 33 0 0 0,-17 12 0 0 0,0-1 0 0 0,0 1 0 0 0,0-1 0 0 0,4-4 0 0 0,-2 2 11 0 0,-1 0 0 0 0,0 1-1 0 0,1-1 1 0 0,0 1 0 0 0,11-5-1 0 0,-13 7-10 0 0,-3 1 0 0 0,13-12 0 0 0,25-14 0 0 0,-29 21 0 0 0,-1 0 0 0 0,0-1 0 0 0,10-9 0 0 0,9-9 0 0 0,3-1 0 0 0,0-1 0 0 0,-8 10 0 0 0,43-35 128 0 0,-32 29-77 0 0,-22 17-38 0 0,-5 2-13 0 0,1-1 0 0 0,1 1 0 0 0,11-4 0 0 0,-10 5 0 0 0,1-2 0 0 0,11-6 0 0 0,-7 1-3 0 0,11-11 20 0 0,1 2 63 0 0,-14 10-21 0 0,-9 8-49 0 0,-3 1-10 0 0,1 0 0 0 0,-1 0-1 0 0,0 0 1 0 0,0-1 0 0 0,1 1 0 0 0,-1 0 0 0 0,0 0-1 0 0,1-1 1 0 0,-1 1 0 0 0,0-1 0 0 0,0 1 0 0 0,0-1 0 0 0,0 1-1 0 0,2-2 1 0 0,22-10 0 0 0,-22 9 0 0 0,18-8 11 0 0,59-17 96 0 0,-53 17-86 0 0,-19 7 6 0 0,-3 1-24 0 0,1 1 0 0 0,-1-1 1 0 0,1 1-1 0 0,0 0 0 0 0,0 1 1 0 0,-1-1-1 0 0,12 0 0 0 0,-14 2-3 0 0,-1 0 0 0 0,1 0 0 0 0,-1-1 0 0 0,1 1 0 0 0,-1-1 0 0 0,1 0 0 0 0,-1 0 0 0 0,0 0 0 0 0,4-2 0 0 0,16-6 0 0 0,-1-2-3 0 0,-11 6 36 0 0,0 0 0 0 0,1 1-1 0 0,14-5 1 0 0,5-2 27 0 0,44-16 8 0 0,-46 20-57 0 0,-10 3 29 0 0,39-12 136 0 0,-44 13-119 0 0,-9 3-57 0 0,-1 0-1 0 0,1-1 1 0 0,-1 1-1 0 0,1-1 0 0 0,-1 0 1 0 0,7-2-1 0 0,-7 1 5 0 0,1 1 0 0 0,0 0-1 0 0,-1 0 1 0 0,1 0 0 0 0,0 0-1 0 0,0 1 1 0 0,0 0 0 0 0,4-1-1 0 0,3 1 24 0 0,15 0 7 0 0,-15 0 0 0 0,0-1 1 0 0,0 0 0 0 0,0 0-1 0 0,20-6 1 0 0,-6 1 25 0 0,-1 0 0 0 0,40-2 0 0 0,-9 2-19 0 0,-19 3 14 0 0,-23 3-24 0 0,0-1 1 0 0,1 0 0 0 0,13-4 0 0 0,-12 3-22 0 0,0 0-10 0 0,28-6 0 0 0,-4 0 0 0 0,39 0 411 0 0,-52 7-310 0 0,-2-3-3 0 0,-16 1-62 0 0,0 2 0 0 0,0-1 0 0 0,0 1 0 0 0,13 0-1 0 0,25-2 44 0 0,75-1-155 0 0,45 4 76 0 0,-141 0 0 0 0,0-2 0 0 0,34-6 0 0 0,-54 8 0 0 0,19-3 0 0 0,36-12 165 0 0,-8-2 78 0 0,-10 7-83 0 0,43-17-80 0 0,-58 18-48 0 0,39-10 0 0 0,10 3-32 0 0,-70 16 0 0 0,18-7 0 0 0,-12 2 0 0 0,1 1 0 0 0,25-4 0 0 0,-28 7 0 0 0,29-7 0 0 0,-36 8 7 0 0,-1 0 1 0 0,1-1-1 0 0,-1 0 0 0 0,0 1 0 0 0,0-1 0 0 0,1 0 1 0 0,-1 0-1 0 0,0 0 0 0 0,0 0 0 0 0,3-3 0 0 0,9-3 83 0 0,14-8 183 0 0,7-2-442 0 0,-9 6 77 0 0,-20 7 99 0 0,8-4 49 0 0,-12 5-52 0 0,-2 2-1 0 0,1 1 1 0 0,-1-1-1 0 0,1 0 0 0 0,-1 1 1 0 0,1-1-1 0 0,-1 0 0 0 0,1 1 1 0 0,0-1-1 0 0,-1 1 0 0 0,1-1 1 0 0,0 1-1 0 0,0-1 0 0 0,0 1 1 0 0,-1-1-1 0 0,1 1 0 0 0,0 0 1 0 0,1-1-1 0 0,22-12 81 0 0,10-2-84 0 0,-29 13 0 0 0,1-1 0 0 0,-1 0 0 0 0,1 0 0 0 0,-1 0 0 0 0,0-1 0 0 0,-1 0 0 0 0,10-8 0 0 0,-14 11 0 0 0,1 0 0 0 0,-1 0 0 0 0,1 0 0 0 0,0 0 0 0 0,-1 0 0 0 0,1 1 0 0 0,0-1 0 0 0,0 0 0 0 0,0 0 0 0 0,0 1 0 0 0,-1-1 0 0 0,1 0 0 0 0,0 1 0 0 0,0-1 0 0 0,0 1 0 0 0,2-1 0 0 0,1 0 0 0 0,9-3 0 0 0,-11 3 8 0 0,0 1-1 0 0,0-1 0 0 0,1 0 1 0 0,-1 0-1 0 0,0 0 1 0 0,0 0-1 0 0,0 0 1 0 0,0 0-1 0 0,0-1 0 0 0,0 1 1 0 0,0-1-1 0 0,0 1 1 0 0,0-1-1 0 0,-1 1 0 0 0,1-1 1 0 0,-1 0-1 0 0,1 0 1 0 0,-1 0-1 0 0,2-3 1 0 0,-2 3-3 0 0,0 0 0 0 0,0 0 1 0 0,1 0-1 0 0,-1 0 0 0 0,1 0 0 0 0,-1 0 1 0 0,1 1-1 0 0,0-1 0 0 0,0 0 1 0 0,0 1-1 0 0,0-1 0 0 0,0 1 1 0 0,0 0-1 0 0,3-2 0 0 0,2 0-87 0 0,-5 2 59 0 0,14-13-4 0 0,-9 8 28 0 0,-4 4 0 0 0,0-1 1 0 0,0 1-1 0 0,0-1 1 0 0,0 0-1 0 0,-1 0 0 0 0,4-4 1 0 0,-4 3 13 0 0,0 0 0 0 0,1 0 0 0 0,0 1 1 0 0,0-1-1 0 0,4-3 0 0 0,2-5 35 0 0,-8 8-50 0 0,-1 3 0 0 0,0 0 0 0 0,1 0 0 0 0,-1 0 0 0 0,0 0 0 0 0,1 0 0 0 0,-1 0 0 0 0,1 0 0 0 0,-1 0 0 0 0,1 0 0 0 0,-1 0 0 0 0,1 0 0 0 0,0 1 0 0 0,-1-1 0 0 0,1 0 0 0 0,0 0 0 0 0,0 1 0 0 0,1-2 0 0 0,24-24 157 0 0,-25 25-151 0 0,22-27 78 0 0,-18 20-83 0 0,-1 2-9 0 0,-2 3-5 0 0,0 0 1 0 0,1 0-1 0 0,-1 0 1 0 0,1 0-1 0 0,-1 0 1 0 0,4-2-1 0 0,0-1 17 0 0,-1-1 0 0 0,1 1-1 0 0,6-14 1 0 0,-3 6 25 0 0,16-19-1 0 0,-17 22-28 0 0,4-4-2 0 0,-9 13 4 0 0,16-19 9 0 0,-18 20-4 0 0,1-1 1 0 0,-1 1-1 0 0,0 0 1 0 0,0 0 0 0 0,0-1-1 0 0,0 1 1 0 0,0-1-1 0 0,0 1 1 0 0,0-1-1 0 0,-1 1 1 0 0,1-1 0 0 0,0 0-1 0 0,0-1 1 0 0,4-12 68 0 0,-3 12-17 0 0,4-4-47 0 0,2-1-1 0 0,3-2 7 0 0,-9 7-1 0 0,-1 0-4 0 0,8-4-8 0 0,-6 5-61 0 0,1 0 1 0 0,-1 0-1 0 0,0 0 0 0 0,1 0 1 0 0,-1 1-1 0 0,5-2 0 0 0,1 0-126 0 0,-8 2 538 0 0,1 0-223 0 0,6-5-106 0 0,3-4-34 0 0,-8 8-18 0 0,14-7-27 0 0,-16 9-109 0 0,6-9-1201 0 0,-5 8 930 0 0,0 0 60 0 0</inkml:trace>
</inkml:ink>
</file>

<file path=ppt/ink/ink5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3.8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0 129 919 0 0,'0'0'17048'0'0,"2"-1"-16944"0"0,12-7 19 0 0,1 0 0 0 0,-1 1-1 0 0,2 0 1 0 0,18-5 0 0 0,18-7 17 0 0,-32 10-102 0 0,1 2 1 0 0,0 0 0 0 0,23-4-1 0 0,1-2 24 0 0,-35 10-28 0 0,0-1 1 0 0,1 2 0 0 0,-1-1-1 0 0,13 0 1 0 0,31-2 678 0 0,-52 5-557 0 0,1 1-16 0 0,1 0-132 0 0,1 0 86 0 0,1 0 0 0 0,-1 0 0 0 0,0 1 0 0 0,11 5 0 0 0,-14-6-34 0 0,-1 0 0 0 0,1 0 0 0 0,0 1 0 0 0,0-1 0 0 0,-1 0 0 0 0,1 1 0 0 0,-1 0 0 0 0,1-1 0 0 0,-1 1 0 0 0,0 0 0 0 0,1 0 0 0 0,-1 0 0 0 0,0 0 0 0 0,0 0 0 0 0,-1 0 0 0 0,1 0 0 0 0,0 0 0 0 0,0 2 0 0 0,3 21 303 0 0,0 0 0 0 0,-2 1 0 0 0,-1 38 1 0 0,-13 78 181 0 0,-7-33-371 0 0,7-55-521 0 0,12-50 192 0 0,0-2-173 0 0,0 7 193 0 0,0 5-1374 0 0,-10-21-6204 0 0</inkml:trace>
</inkml:ink>
</file>

<file path=ppt/ink/ink5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4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114 0 2759 0 0,'0'0'11612'0'0,"-1"2"-10721"0"0,-3 17 389 0 0,4-17-360 0 0,0 0-648 0 0,-4 37 681 0 0,2-12-609 0 0,-8 40 0 0 0,6-49-312 0 0,-2 0 0 0 0,0 0 0 0 0,-1 0 0 0 0,-12 22 0 0 0,4-11 583 0 0,-18 48 0 0 0,32-76-585 0 0,1 0 1 0 0,0 0 0 0 0,-1 0 0 0 0,1 0 0 0 0,0 0 0 0 0,0 0 0 0 0,0 1 0 0 0,-1-1 0 0 0,1 0 0 0 0,0 0-1 0 0,1 0 1 0 0,-1 0 0 0 0,0 0 0 0 0,0 0 0 0 0,0 1 0 0 0,1-1 0 0 0,-1 0 0 0 0,0 0 0 0 0,1 0 0 0 0,-1 0-1 0 0,1 0 1 0 0,0 1 0 0 0,0-1-12 0 0,1 0-1 0 0,-1 0 0 0 0,0 0 1 0 0,0 0-1 0 0,1 0 0 0 0,-1 0 1 0 0,0-1-1 0 0,1 1 1 0 0,-1 0-1 0 0,1-1 0 0 0,-1 1 1 0 0,1-1-1 0 0,3 1 0 0 0,2-1 2 0 0,0 1-1 0 0,0-1 0 0 0,0 0 0 0 0,1-1 0 0 0,11-2 0 0 0,2-3 121 0 0,-1 0 0 0 0,31-15 0 0 0,-5 1 46 0 0,14-2 75 0 0,121-26 0 0 0,-18 9-277 0 0,-153 37-280 0 0,0-2 1 0 0,18-7-1 0 0,-6 2-2046 0 0,-11 3-97 0 0,-3-4-4021 0 0</inkml:trace>
</inkml:ink>
</file>

<file path=ppt/ink/ink5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46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0 2759 0 0,'0'0'8926'0'0,"4"17"-7617"0"0,-6 25 676 0 0,-9 47 1 0 0,-1 4-1184 0 0,-12 133-434 0 0,0 80-304 0 0,22 1 472 0 0,45 168 228 0 0,-30-365-642 0 0,-7-40-66 0 0,-4 0 1 0 0,-2 0 0 0 0,-15 117-1 0 0,7-143-261 0 0,4-22-77 0 0,1-1-1 0 0,1 0 1 0 0,1 1-1 0 0,1 24 1 0 0,0-44 91 0 0,1-1 0 0 0,0 1 0 0 0,-1 0 0 0 0,1 0-1 0 0,0 0 1 0 0,0 0 0 0 0,0-1 0 0 0,0 1 0 0 0,0 0 0 0 0,1-1 0 0 0,1 3 0 0 0,-2-2 101 0 0,1 0-494 0 0,15 3-8672 0 0</inkml:trace>
</inkml:ink>
</file>

<file path=ppt/ink/ink5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47.7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 4519 0 0,'0'0'9466'0'0,"3"0"-9084"0"0,11-2-12 0 0,-8 1-134 0 0,0 0 0 0 0,1 0 0 0 0,-1 1 1 0 0,1 0-1 0 0,6 0 0 0 0,72 14-17 0 0,-61-11-155 0 0,26 5 0 0 0,-5 0 242 0 0,-41-7-270 0 0,28 4 338 0 0,44 0 0 0 0,12 1 102 0 0,11 0-97 0 0,137-26 446 0 0,-120 12-471 0 0,-34 4-209 0 0,145 0 53 0 0,-94 5-105 0 0,-8-8-82 0 0,21 0-12 0 0,115 14 1 0 0,-256-7 0 0 0,94-1 0 0 0,32 2 0 0 0,44 5 128 0 0,-12-2 51 0 0,-95 3-99 0 0,77 4 84 0 0,-27-4-44 0 0,77 2 92 0 0,-114-9-121 0 0,60-2 37 0 0,88-5-41 0 0,-145 7-31 0 0,94-11 1 0 0,7-10 250 0 0,284 4 0 0 0,-352 13-247 0 0,-19 1-44 0 0,9 1-16 0 0,-38-1 0 0 0,92 10 0 0 0,-145-6 12 0 0,-1-1 1 0 0,0-1-1 0 0,0 0 0 0 0,29-6 0 0 0,-35 5-9 0 0,-1 1-4 0 0,1 1 1 0 0,0-1-1 0 0,-1 1 0 0 0,1 1 1 0 0,9 1-1 0 0,21 1 59 0 0,-37-3-60 0 0,1 0 0 0 0,-1 0 0 0 0,1 0 0 0 0,-1 0 0 0 0,1 0 0 0 0,0 1 0 0 0,-1-1 0 0 0,1 1 0 0 0,-1-1 0 0 0,4 3 0 0 0,-1-1-47 0 0,-3-2-106 0 0</inkml:trace>
</inkml:ink>
</file>

<file path=ppt/ink/ink5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8.3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155 1 5983 0 0,'31'23'5743'0'0,"-32"-23"-5420"0"0,-1 3-173 0 0,0-2-75 0 0,0 0 0 0 0,0 0 1 0 0,0 0-1 0 0,0 0 0 0 0,0 0 0 0 0,-1 0 0 0 0,1 0 0 0 0,0-1 0 0 0,-1 1 0 0 0,1-1 0 0 0,0 0 0 0 0,-1 1 0 0 0,-3-1 1 0 0,-3 0 87 0 0,7 1 294 0 0,0 0-209 0 0,-27 15 847 0 0,20-10-1006 0 0,8-5-72 0 0,-1 0 0 0 0,0 0 0 0 0,1 0 0 0 0,-1 0-1 0 0,1 1 1 0 0,0-1 0 0 0,-1 0 0 0 0,1 1 0 0 0,0 0-1 0 0,0-1 1 0 0,0 1 0 0 0,0-1 0 0 0,0 1 0 0 0,-1 3 0 0 0,0 0 41 0 0,1-3 55 0 0,1 0-9 0 0,-3 6-28 0 0,3-6-61 0 0,-1 0 1 0 0,1 0-1 0 0,0 1 0 0 0,-1-1 0 0 0,1 0 1 0 0,0 0-1 0 0,0 0 0 0 0,0 0 0 0 0,1 1 1 0 0,0 2-1 0 0,-1-4-15 0 0,5 16 61 0 0,-1-13-60 0 0,-1-1 8 0 0,3 5 44 0 0,-5-6 75 0 0,1-2-64 0 0,6 4 0 0 0,-6-3 64 0 0,1-1-74 0 0,9-1-33 0 0,-4-1 34 0 0,-2 0 15 0 0,-4 1-73 0 0,11-8 185 0 0,-11 8 247 0 0,1-5-193 0 0,-2 5-189 0 0,-1 1 1 0 0,1-1-1 0 0,-1 1 1 0 0,0-1-1 0 0,1 1 1 0 0,-1-1-1 0 0,0 1 1 0 0,1-1-1 0 0,-1 0 1 0 0,0 1 0 0 0,0-1-1 0 0,1 1 1 0 0,-1-1-1 0 0,0 0 1 0 0,0 1-1 0 0,0-1 1 0 0,0 0-1 0 0,0 1 1 0 0,0-1-1 0 0,0 0 1 0 0,0 1-1 0 0,0-1 1 0 0,0-1-1 0 0,-6-18 161 0 0,5 18-112 0 0,0 0 0 0 0,1 2-91 0 0,-2-4 34 0 0,-1 2 1 0 0,1-1-1 0 0,0 0 0 0 0,-1 0 1 0 0,1 1-1 0 0,-1-1 0 0 0,0 1 1 0 0,-6-4-1 0 0,-2 1 75 0 0,-12 4-56 0 0,16 1 16 0 0,1 1 0 0 0,0 1-1 0 0,0-1 1 0 0,0 1 0 0 0,0 0 0 0 0,0 0 0 0 0,-9 6 0 0 0,14-7-46 0 0,-1 0 0 0 0,1 0 0 0 0,0 0 0 0 0,0 0 0 0 0,0 0 1 0 0,0 1-1 0 0,0-1 0 0 0,0 0 0 0 0,0 1 0 0 0,1-1 1 0 0,-1 0-1 0 0,0 1 0 0 0,1-1 0 0 0,-1 1 0 0 0,1-1 0 0 0,-1 1 1 0 0,1 0-1 0 0,0-1 0 0 0,0 1 0 0 0,-1-1 0 0 0,2 4 1 0 0,-2-4-29 0 0,1 0 1 0 0,0 0-1 0 0,0 0 1 0 0,1 0 0 0 0,-1 0-1 0 0,0 0 1 0 0,0 0-1 0 0,0 1 1 0 0,1-1 0 0 0,-1 0-1 0 0,0 0 1 0 0,1 0-1 0 0,-1 0 1 0 0,1 0 0 0 0,0 0-1 0 0,0 1 1 0 0,2 1-1 0 0,8 12 0 0 0,-5-12 0 0 0,-2-2 0 0 0,10 6 0 0 0,2-4 0 0 0,2-1 0 0 0,-2-4 0 0 0,-13 0 0 0 0,0 1 0 0 0,-1-1 0 0 0,1 0 0 0 0,-1 0 0 0 0,1 1 0 0 0,3-5 0 0 0,4-3 0 0 0,5-4 1 0 0,-12 6-6 0 0,2-3 63 0 0,6-5-46 0 0,-9 12-9 0 0,-2-1 4 0 0,1-7 53 0 0,-1 10-51 0 0,0 0 0 0 0,0-1 0 0 0,-1 1 0 0 0,1 0 0 0 0,0 0 0 0 0,-1-1 0 0 0,1 1 0 0 0,-1 0 0 0 0,1 0 0 0 0,-1 0 0 0 0,1 0 0 0 0,-1 0 0 0 0,-1-2 0 0 0,-2-6 203 0 0,-9 6 10 0 0,10 3-182 0 0,0 0 0 0 0,0-1 0 0 0,-1 2 0 0 0,1-1 0 0 0,0 0 0 0 0,0 0 0 0 0,0 1 1 0 0,0 0-1 0 0,0-1 0 0 0,0 1 0 0 0,1 1 0 0 0,-1-1 0 0 0,0 0 0 0 0,0 1 0 0 0,1-1 0 0 0,-1 1 0 0 0,1 0 0 0 0,-4 2 0 0 0,-4 5 66 0 0,1 0 0 0 0,-17 20-1 0 0,18-19-23 0 0,5-6-61 0 0,0 1 1 0 0,1-1-1 0 0,0 0 0 0 0,0 1 1 0 0,0 0-1 0 0,0-1 0 0 0,0 1 1 0 0,1 0-1 0 0,0 0 0 0 0,0 0 1 0 0,1 0-1 0 0,-1 0 0 0 0,1 8 1 0 0,1 7 48 0 0,1-15-69 0 0,0-1 9 0 0,3 11 38 0 0,-5-14-47 0 0,1 0 0 0 0,-1 0 0 0 0,0 0 0 0 0,1-1 0 0 0,-1 1 0 0 0,1 0 0 0 0,-1 0 0 0 0,1-1-1 0 0,0 1 1 0 0,-1 0 0 0 0,1 0 0 0 0,1 0 0 0 0,-1 0-1 0 0,1 0 0 0 0,0 0 0 0 0,0 0 0 0 0,0 0 0 0 0,-1 0 0 0 0,1-1 0 0 0,0 1 0 0 0,0-1 0 0 0,0 1 0 0 0,0-1 0 0 0,1 0 0 0 0,-1 1 0 0 0,0-1 0 0 0,0 0 0 0 0,2-1 0 0 0,0 1 0 0 0,0-1 0 0 0,0 0 0 0 0,0 0 0 0 0,0-1 0 0 0,0 1 0 0 0,7-5 0 0 0,2-2 0 0 0,0 0 0 0 0,-1-1 0 0 0,12-12 0 0 0,-24 20 0 0 0,8-6-8 0 0,0-1-1 0 0,-1 0 1 0 0,0-1 0 0 0,-1 0-1 0 0,1 0 1 0 0,4-10-1 0 0,-8 14 5 0 0,-1 0-1 0 0,0 1 0 0 0,0-1 1 0 0,0 0-1 0 0,-1 0 0 0 0,1-1 1 0 0,-1 1-1 0 0,0 0 0 0 0,-1 0 1 0 0,1 0-1 0 0,-1-1 0 0 0,0 1 1 0 0,-1 0-1 0 0,1 0 0 0 0,-2-7 1 0 0,-5-2-7 0 0,3 12 20 0 0,3 2-3 0 0,-4-1 92 0 0,-4 2 13 0 0,1 0-1 0 0,0 1 0 0 0,0 0 0 0 0,0 0 0 0 0,0 1 0 0 0,1 0 0 0 0,-1 1 0 0 0,1-1 0 0 0,-1 1 0 0 0,1 1 0 0 0,0-1 0 0 0,-11 11 0 0 0,15-12-55 0 0,-3 1 14 0 0,0 1-1 0 0,0 0 1 0 0,1 1 0 0 0,0-1 0 0 0,0 1-1 0 0,0 0 1 0 0,1 0 0 0 0,0 1 0 0 0,0-1 0 0 0,1 1-1 0 0,-4 7 1 0 0,3-3-4 0 0,2-4-1 0 0,0-1-1 0 0,1 0 0 0 0,-1 0 0 0 0,1 1 0 0 0,0-1 0 0 0,1 1 0 0 0,-1-1 0 0 0,2 7 0 0 0,1-9-97 0 0,11 4 19 0 0,-1-1 2 0 0,-10-7 9 0 0,1 0-1 0 0,0 0 1 0 0,-1 0 0 0 0,1 0 0 0 0,0 0-1 0 0,-1 0 1 0 0,1-1 0 0 0,0 1 0 0 0,-1-1-1 0 0,1 0 1 0 0,-1 1 0 0 0,1-1 0 0 0,-1 0-1 0 0,0-1 1 0 0,1 1 0 0 0,-1 0 0 0 0,0-1-1 0 0,0 1 1 0 0,0-1 0 0 0,0 0 0 0 0,0 0 0 0 0,0 0-1 0 0,0 0 1 0 0,0 0 0 0 0,-1 0 0 0 0,1 0-1 0 0,0-3 1 0 0,0 3 6 0 0,-1 0 1 0 0,0 0-1 0 0,1 0 0 0 0,-1 0 1 0 0,0 0-1 0 0,0 0 1 0 0,0 0-1 0 0,-1-1 0 0 0,1 1 1 0 0,0 0-1 0 0,-1-1 0 0 0,1 1 1 0 0,-1 0-1 0 0,0-1 0 0 0,0 1 1 0 0,0-1-1 0 0,0 1 0 0 0,-1 0 1 0 0,1-1-1 0 0,0 1 0 0 0,-1-1 1 0 0,0 1-1 0 0,-1-3 0 0 0,-1-6 2 0 0,-2-2-4 0 0,3 12 16 0 0,1-1 0 0 0,-1 1 1 0 0,0-1-1 0 0,0 1 0 0 0,0 0 0 0 0,0 0 0 0 0,0-1 0 0 0,0 2 0 0 0,0-1 0 0 0,0 0 1 0 0,0 0-1 0 0,0 1 0 0 0,-1-1 0 0 0,1 1 0 0 0,0-1 0 0 0,0 1 0 0 0,-1 0 0 0 0,1 0 1 0 0,-4 1-1 0 0,2-1 15 0 0,1 0 0 0 0,-1 0-1 0 0,0 1 1 0 0,0 0 0 0 0,1-1 0 0 0,-1 2 0 0 0,1-1 0 0 0,-1 0 0 0 0,1 1 0 0 0,-1-1 0 0 0,-3 3-1 0 0,-14 18 105 0 0,14-11-123 0 0,8 0-12 0 0,4 0 0 0 0,-4-10-7 0 0,1 0 0 0 0,-1 1 0 0 0,0-1 0 0 0,0 0 0 0 0,1 0 0 0 0,-1 0 0 0 0,0-1 0 0 0,1 1 0 0 0,-1 0 0 0 0,1 0 0 0 0,-1-1 0 0 0,1 1 0 0 0,0-1 0 0 0,-1 1 0 0 0,1-1 0 0 0,-1 0 0 0 0,1 0 0 0 0,2 0 0 0 0,-1 0-22 0 0,-1 0-1 0 0,1-1 1 0 0,0 1-1 0 0,-1-1 1 0 0,1 0 0 0 0,-1 0-1 0 0,1 0 1 0 0,-1 0-1 0 0,1 0 1 0 0,2-3-1 0 0,2 0-58 0 0,-1-1 0 0 0,1-1 1 0 0,-2 1-1 0 0,1-1 0 0 0,0 0 0 0 0,7-12 0 0 0,-12 16-48 0 0,0 0-1 0 0,0 0 1 0 0,0 0-1 0 0,0 0 1 0 0,-1 0-1 0 0,1 0 1 0 0,-1 0-1 0 0,0 0 1 0 0,1 0-1 0 0,-1 0 1 0 0,0 0-1 0 0,0 0 1 0 0,0 0-1 0 0,0 0 1 0 0,-1-2-1 0 0,0 1 1 0 0,1 1 1 0 0,-1-1-1 0 0,1 1 0 0 0,-1-1 0 0 0,0 1 0 0 0,0-1 1 0 0,0 1-1 0 0,-1 0 0 0 0,1-1 0 0 0,0 1 1 0 0,-3-3-1 0 0</inkml:trace>
</inkml:ink>
</file>

<file path=ppt/ink/ink5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9.0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226 67 6535 0 0,'0'0'592'0'0,"9"-15"3142"0"0,-9 14-3378 0 0,-11-8 1177 0 0,8 8-1463 0 0,0-1 1 0 0,0 1-1 0 0,-1-1 0 0 0,1 0 1 0 0,-5-4-1 0 0,-1-3 3411 0 0,7 8-2507 0 0,1 1-710 0 0,-24-7 1068 0 0,22 9-1242 0 0,0 0 0 0 0,0 1-1 0 0,0-1 1 0 0,0 1-1 0 0,0 0 1 0 0,1-1 0 0 0,0 1-1 0 0,-5 7 1 0 0,5-7-35 0 0,-10 11 218 0 0,8-9-105 0 0,0 0 0 0 0,0 1 1 0 0,0-1-1 0 0,-4 9 0 0 0,7-12-8 0 0,1-1-63 0 0,0-1-83 0 0,0 1 0 0 0,0-1 1 0 0,0 1-1 0 0,0-1 0 0 0,0 1 1 0 0,0-1-1 0 0,0 1 0 0 0,0-1 1 0 0,0 1-1 0 0,0-1 0 0 0,0 1 1 0 0,0-1-1 0 0,0 1 0 0 0,1-1 1 0 0,-1 1-1 0 0,0-1 0 0 0,0 1 1 0 0,1-1-1 0 0,-1 0 0 0 0,0 1 1 0 0,0-1-1 0 0,1 1 0 0 0,-1-1 1 0 0,1 0-1 0 0,-1 1 1 0 0,3-1-9 0 0,-1 1 0 0 0,0-1 1 0 0,0 1-1 0 0,0-1 0 0 0,1 0 1 0 0,-1 0-1 0 0,0 0 0 0 0,0 0 1 0 0,1 0-1 0 0,2-2 0 0 0,-3 2-5 0 0,-1-1-1 0 0,0 1 0 0 0,0-1 0 0 0,0 0 0 0 0,0 1 0 0 0,0-1 0 0 0,0 0 0 0 0,0 0 0 0 0,0 0 0 0 0,1-1 0 0 0,4-3-16 0 0,20-14-249 0 0,-24 17 284 0 0,-1 1 0 0 0,0-1 0 0 0,0 0 0 0 0,0 0 0 0 0,0 1 0 0 0,0-1 0 0 0,0 0-1 0 0,0 0 1 0 0,0-2 0 0 0,1-1 45 0 0,-1 3 40 0 0,-6-12-32 0 0,5 11 6 0 0,-1 1 1 0 0,0-1-1 0 0,0 0 0 0 0,-1 0 1 0 0,1 0-1 0 0,-3-3 0 0 0,4 5-45 0 0,-1 0 0 0 0,0 0 0 0 0,0 0 0 0 0,0 1 0 0 0,0-1 0 0 0,0 0 0 0 0,0 1 0 0 0,0-1 0 0 0,0 0 0 0 0,0 1 0 0 0,0 0 0 0 0,0-1 0 0 0,0 1-1 0 0,0-1 1 0 0,0 1 0 0 0,-1 0 0 0 0,1 0 0 0 0,0 0 0 0 0,0 0 0 0 0,-2 0 0 0 0,-5 0 135 0 0,0 0 0 0 0,-1 1-1 0 0,1 0 1 0 0,0 0 0 0 0,0 1 0 0 0,0 0-1 0 0,0 0 1 0 0,0 1 0 0 0,1 0 0 0 0,-9 5-1 0 0,10-5-63 0 0,1 0 0 0 0,0 0-1 0 0,0 1 1 0 0,0-1 0 0 0,0 1-1 0 0,-6 7 1 0 0,10-9-35 0 0,0-1-5 0 0,-4 6-27 0 0,3 0-147 0 0,6 6 24 0 0,0-12 128 0 0,31-4-29 0 0,-31 2-18 0 0,1 1 0 0 0,-1-1 1 0 0,0 0-1 0 0,0 0 0 0 0,1 0 0 0 0,-1-1 0 0 0,0 1 1 0 0,0-1-1 0 0,0 0 0 0 0,-1 0 0 0 0,1 0 0 0 0,0-1 1 0 0,-1 1-1 0 0,1-1 0 0 0,-1 0 0 0 0,0 0 0 0 0,4-4 0 0 0,0-2-63 0 0,-4-1 72 0 0,-3 7 25 0 0,-5-10 77 0 0,2 11-159 0 0,-6 0-29 0 0,-3 3 65 0 0,-10 10-264 0 0,20-10-6 0 0,0 5 79 0 0,-2 2-3318 0 0,1 1 1796 0 0</inkml:trace>
</inkml:ink>
</file>

<file path=ppt/ink/ink5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9.9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80 4719 0 0,'2'0'216'0'0,"1"0"-194"0"0,0 0 0 0 0,0-1 0 0 0,0 1-1 0 0,0 0 1 0 0,0-1 0 0 0,0 0 0 0 0,0 1-1 0 0,0-1 1 0 0,-1 0 0 0 0,7-3 0 0 0,0-1 149 0 0,1 1 994 0 0,0-1 0 0 0,0 0 0 0 0,13-9 0 0 0,-6 4-653 0 0,-5-1 149 0 0,-12 10-632 0 0,0 0 1 0 0,1 1-1 0 0,-1-1 0 0 0,0 1 1 0 0,1-1-1 0 0,-1 1 1 0 0,1-1-1 0 0,-1 1 1 0 0,1-1-1 0 0,-1 1 0 0 0,1-1 1 0 0,0 1-1 0 0,-1 0 1 0 0,1-1-1 0 0,-1 1 1 0 0,1 0-1 0 0,0 0 0 0 0,-1-1 1 0 0,2 1-1 0 0,-2 0 61 0 0,0 0 0 0 0,0-1 0 0 0,1 1 0 0 0,-1 0 0 0 0,0 0 0 0 0,0-1 0 0 0,0 1 0 0 0,0 0 0 0 0,0 0 0 0 0,0-1 0 0 0,1 1 0 0 0,-1 0 0 0 0,0 0 0 0 0,0-1 0 0 0,0 1 0 0 0,0 0 0 0 0,0-1 0 0 0,0 1 0 0 0,0 0 0 0 0,0 0 0 0 0,0-1 0 0 0,0 1 0 0 0,0 0 0 0 0,-1 0 0 0 0,1-1 0 0 0,0 1 0 0 0,0-1 0 0 0,-16 8 748 0 0,11-6-506 0 0,0 1-1 0 0,0 0 1 0 0,1 0 0 0 0,-9 6-1 0 0,-2 2 527 0 0,-1 0 0 0 0,0-1 0 0 0,-29 12 0 0 0,44-20-726 0 0,6 7 64 0 0,-5-8-194 0 0,0 1 0 0 0,0-1 0 0 0,0 0 0 0 0,0 1-1 0 0,0-1 1 0 0,0 0 0 0 0,1 0 0 0 0,-1 1 0 0 0,0-1 0 0 0,0 0-1 0 0,0 0 1 0 0,0 1 0 0 0,1-1 0 0 0,-1 0 0 0 0,0 0 0 0 0,0 0-1 0 0,1 0 1 0 0,-1 1 0 0 0,0-1 0 0 0,0 0 0 0 0,1 0 0 0 0,-1 0-1 0 0,0 0 1 0 0,1 0 0 0 0,-1 0 0 0 0,0 0 0 0 0,0 0 0 0 0,1 1-1 0 0,-1-1 1 0 0,0 0 0 0 0,1 0 0 0 0,-1 0 0 0 0,0 0 0 0 0,1-1-1 0 0,-1 1 1 0 0,0 0 0 0 0,0 0 0 0 0,1 0 0 0 0,-1 0 0 0 0,0 0-1 0 0,1 0 1 0 0,-1 0 0 0 0,0-1 0 0 0,0 1 0 0 0,1 0 0 0 0,-1 0-1 0 0,0 0 1 0 0,0 0 0 0 0,1-1 0 0 0,-1 1 0 0 0,1-1 0 0 0,5-1-2 0 0,28-9 0 0 0,-30 11-8 0 0,18-10-61 0 0,-10 4 13 0 0,-12 6 54 0 0,1-1 1 0 0,-1 1-1 0 0,1 0 1 0 0,-1 0-1 0 0,1-1 1 0 0,-1 1-1 0 0,1 0 1 0 0,-1-1-1 0 0,1 1 1 0 0,-1 0-1 0 0,1-1 1 0 0,-1 1-1 0 0,0-1 1 0 0,1 1-1 0 0,-1-1 1 0 0,0 1-1 0 0,1-1 1 0 0,-1 1-1 0 0,0-1 1 0 0,1 1-1 0 0,-1-1 1 0 0,0 1-1 0 0,0-1 1 0 0,0 0-1 0 0,0 1 1 0 0,0-1-1 0 0,0 1 1 0 0,1-1-1 0 0,-2-1 1 0 0,-4-3 419 0 0,-165 91 3846 0 0,168-84-3988 0 0,2-1-147 0 0,-1 6-77 0 0,1-5-124 0 0,0-1 58 0 0,0-1 0 0 0,0 1 0 0 0,1-1 0 0 0,-1 1 0 0 0,1-1 0 0 0,-1 1 0 0 0,0-1 0 0 0,1 0 0 0 0,-1 1 0 0 0,1-1 0 0 0,-1 1 0 0 0,1-1-1 0 0,-1 0 1 0 0,1 0 0 0 0,-1 1 0 0 0,1-1 0 0 0,0 0 0 0 0,-1 0 0 0 0,1 1 0 0 0,-1-1 0 0 0,1 0 0 0 0,-1 0 0 0 0,1 0 0 0 0,0 0 0 0 0,-1 0-1 0 0,1 0 1 0 0,0 0 0 0 0,-1 0 0 0 0,1 0 0 0 0,-1 0 0 0 0,1-1 0 0 0,0 1 0 0 0,22-4-276 0 0,-17 2 24 0 0,1 0 0 0 0,-1-1 0 0 0,0 0 0 0 0,0 0 0 0 0,0-1 0 0 0,0 1 0 0 0,5-6 0 0 0,-8 6-258 0 0,0 0 0 0 0,0 0 0 0 0,0 0 0 0 0,0 0 0 0 0,-1 0 0 0 0,0-1 0 0 0,1 1 0 0 0,1-6 0 0 0,5-14-2201 0 0,1 6-25 0 0</inkml:trace>
</inkml:ink>
</file>

<file path=ppt/ink/ink5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00.7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182 107 9671 0 0,'0'0'838'0'0,"-16"-7"-3906"0"0,16 6 3271 0 0,0-1 1 0 0,-1 0 0 0 0,1 1-1 0 0,0-1 1 0 0,0 0 0 0 0,-1 1 0 0 0,1-1-1 0 0,1 0 1 0 0,-1 1 0 0 0,0-1-1 0 0,0 0 1 0 0,1 1 0 0 0,-1-1-1 0 0,1 0 1 0 0,0-1 0 0 0,0-2 177 0 0,-1 3 161 0 0,0-10 18 0 0,4-9 832 0 0,-4 19-448 0 0,-1 0-812 0 0,1 0-75 0 0,-1 0-1 0 0,0 0 0 0 0,0 1 0 0 0,0-1 0 0 0,0 0 1 0 0,0 0-1 0 0,0 1 0 0 0,0-1 0 0 0,-1 1 1 0 0,-3-4 2039 0 0,-15 0-7 0 0,19 5-2031 0 0,0 0 0 0 0,0 0-1 0 0,0 0 1 0 0,0 0 0 0 0,0 1 0 0 0,0-1-1 0 0,1 0 1 0 0,-1 1 0 0 0,0-1 0 0 0,0 1-1 0 0,0-1 1 0 0,1 1 0 0 0,-1-1 0 0 0,0 1-1 0 0,0-1 1 0 0,1 1 0 0 0,-1 0-1 0 0,1-1 1 0 0,-1 1 0 0 0,0 0 0 0 0,1 0-1 0 0,-1-1 1 0 0,1 1 0 0 0,0 0 0 0 0,-1 1-1 0 0,-7 22 374 0 0,3-17-268 0 0,1-2-142 0 0,5 9 66 0 0,0-12-82 0 0,0-1 0 0 0,0 1 0 0 0,0-1 0 0 0,0 1 0 0 0,0-1 0 0 0,0 0 0 0 0,0 1 0 0 0,1-1 0 0 0,1 2 0 0 0,0 0-2 0 0,4-1-3 0 0,3-6 0 0 0,-2-3 11 0 0,0-1 42 0 0,-8 7-47 0 0,1 0-1 0 0,-1 1 1 0 0,0-1 0 0 0,1 1-1 0 0,-1-1 1 0 0,0 1-1 0 0,0-1 1 0 0,0 0 0 0 0,1 1-1 0 0,-1-1 1 0 0,0 0-1 0 0,0 1 1 0 0,0-1 0 0 0,0-1-1 0 0,0 1 16 0 0,-1-1 1 0 0,1 1-1 0 0,0 0 0 0 0,-1-1 0 0 0,1 1 0 0 0,0 0 1 0 0,-1-1-1 0 0,0 1 0 0 0,1 0 0 0 0,-1 0 0 0 0,0 0 0 0 0,0-1 1 0 0,1 1-1 0 0,-1 0 0 0 0,0 0 0 0 0,0 0 0 0 0,0 0 1 0 0,0 1-1 0 0,0-1 0 0 0,-3-1 0 0 0,2 1 38 0 0,0 0 0 0 0,0 0-1 0 0,0 1 1 0 0,0-1 0 0 0,0 1-1 0 0,-1 0 1 0 0,1 0 0 0 0,0 0-1 0 0,0 0 1 0 0,0 0 0 0 0,0 0-1 0 0,-3 1 1 0 0,-2 0 107 0 0,0 1 1 0 0,0 0-1 0 0,1 1 0 0 0,-1-1 0 0 0,1 2 1 0 0,-11 5-1 0 0,13-6-113 0 0,-2 0 28 0 0,1 1 1 0 0,-1 0 0 0 0,1 1 0 0 0,0-1 0 0 0,0 1-1 0 0,1 0 1 0 0,-5 6 0 0 0,9-10-108 0 0,0 0-1 0 0,0 0 1 0 0,1-1 0 0 0,-1 1 0 0 0,0 0 0 0 0,0 0-1 0 0,1-1 1 0 0,-1 1 0 0 0,0 0 0 0 0,1-1-1 0 0,-1 1 1 0 0,1 0 0 0 0,-1-1 0 0 0,1 1 0 0 0,-1 0-1 0 0,1-1 1 0 0,0 1 0 0 0,0 0-28 0 0,0 0-59 0 0,1 1-1 0 0,-1-1 0 0 0,1 1 0 0 0,0-1 1 0 0,-1 0-1 0 0,1 0 0 0 0,0 0 0 0 0,0 0 1 0 0,0 0-1 0 0,0 0 0 0 0,0 0 0 0 0,0 0 1 0 0,0-1-1 0 0,0 1 0 0 0,0-1 0 0 0,0 0 1 0 0,0 1-1 0 0,0-1 0 0 0,0 0 0 0 0,1 0 1 0 0,-1 0-1 0 0,0-1 0 0 0,0 1 0 0 0,0 0 1 0 0,0-1-1 0 0,4-1 0 0 0,3-1-856 0 0,0-1-1 0 0,0-1 1 0 0,-1 1 0 0 0,12-9 0 0 0,-14 9 517 0 0,25-15-1969 0 0</inkml:trace>
</inkml:ink>
</file>

<file path=ppt/ink/ink5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0 3223 0 0,'0'0'5239'0'0,"3"4"-3984"0"0,15 17 3623 0 0,-19-12-4334 0 0,0 1-1 0 0,0-1 0 0 0,-5 14 0 0 0,-1 15 216 0 0,-22 147 1404 0 0,2-15-1172 0 0,15-54-215 0 0,3 158 1 0 0,29-49 318 0 0,-3-52-481 0 0,-7-37-158 0 0,5 190 292 0 0,-17-270-620 0 0,-2 260 343 0 0,10-250-414 0 0,22 108 0 0 0,-23-148-54 0 0,0 1-53 0 0,15 95-922 0 0,-19-107 836 0 0,-1-1 1 0 0,0 1-1 0 0,0-1 1 0 0,-1 1-1 0 0,-1-1 1 0 0,-5 19-1 0 0,1-19-957 0 0,6-14 932 0 0,0 1 0 0 0,0-1 1 0 0,-1 1-1 0 0,1 0 0 0 0,0-1 0 0 0,-1 1 0 0 0,1-1 0 0 0,0 1 0 0 0,-1-1 0 0 0,1 0 1 0 0,-1 1-1 0 0,1-1 0 0 0,-1 1 0 0 0,1-1 0 0 0,-1 0 0 0 0,1 1 0 0 0,-1-1 1 0 0,0 0-1 0 0,1 0 0 0 0,-1 0 0 0 0,1 1 0 0 0,-2-1 0 0 0,-8 0-2539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2.7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2759 0 0,'2'1'491'0'0,"15"3"8423"0"0,-13-2-8935 0 0,-1-1 1224 0 0,10 8 1034 0 0,7 10-62 0 0,-19-17-1558 0 0,5 11 125 0 0,-2-3-626 0 0,-1 1 1 0 0,-1-1 0 0 0,0 0-1 0 0,0 1 1 0 0,-1 0 0 0 0,0-1-1 0 0,-2 20 1 0 0,3 25-96 0 0,0-21-65 0 0,-2-25-240 0 0,0-1-1 0 0,3 16 1 0 0,-3-22-197 0 0,1 0-729 0 0,2 4 499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8.7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5063 0 0,'32'30'1388'0'0,"12"22"6388"0"0,-10-11-3560 0 0,-10-14-3756 0 0,0 1 0 0 0,-2 0-1 0 0,-1 2 1 0 0,23 43 0 0 0,-32-44-295 0 0,0 0 0 0 0,-2 1 0 0 0,-1 0 0 0 0,-1 1 1 0 0,4 42-1 0 0,-7-22 143 0 0,-2 0 0 0 0,-6 80-1 0 0,1-99-86 0 0,-2 1-1 0 0,-2-1 0 0 0,0 0 0 0 0,-3 0 0 0 0,0-1 0 0 0,-2 0 0 0 0,-1-1 0 0 0,-2 0 0 0 0,-1-1 1 0 0,-1 0-1 0 0,-30 40 0 0 0,41-62-203 0 0,2-4-23 0 0,1-1 1 0 0,-1 1 0 0 0,1 0 0 0 0,-1-1-1 0 0,0 1 1 0 0,0-1 0 0 0,-5 3-1 0 0,6-4-280 0 0,0-2-110 0 0,0-1 281 0 0,1 0-1 0 0,-1 0 1 0 0,0 0 0 0 0,1-1-1 0 0,0 1 1 0 0,-1 0 0 0 0,1 0 0 0 0,0-1-1 0 0,0 1 1 0 0,1-1 0 0 0,-1 1 0 0 0,0-1-1 0 0,1 1 1 0 0,0-1 0 0 0,-1 0 0 0 0,1 1-1 0 0,0-1 1 0 0,0 1 0 0 0,1-1-1 0 0,-1 0 1 0 0,1-3 0 0 0,1-5-1846 0 0,1 0-1 0 0,1 0 1 0 0,7-19 0 0 0,4-3-4185 0 0</inkml:trace>
</inkml:ink>
</file>

<file path=ppt/ink/ink6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1 165 1839 0 0,'0'0'11970'0'0,"1"2"-11644"0"0,2 1-28 0 0,-1-1-1 0 0,1 1 0 0 0,0-1 0 0 0,-1 0 0 0 0,1 0 1 0 0,0 0-1 0 0,0 0 0 0 0,1 0 0 0 0,-1-1 0 0 0,0 1 1 0 0,1-1-1 0 0,-1 0 0 0 0,0 0 0 0 0,6 1 1 0 0,4-1-122 0 0,0 0 1 0 0,22-1-1 0 0,0 0 396 0 0,-17 0-307 0 0,0-1 0 0 0,28-5 0 0 0,18-2 132 0 0,114 0 341 0 0,-178 8-738 0 0,213-10 430 0 0,38 3-176 0 0,-82 5-209 0 0,-52-1 25 0 0,93-6-23 0 0,-42 7 31 0 0,-61 2 76 0 0,137-10 258 0 0,3-1 65 0 0,-142 12-239 0 0,27 0 67 0 0,190-10 132 0 0,-108 5-351 0 0,-143-1-29 0 0,81-15 1 0 0,-147 19-56 0 0,18-3-131 0 0,38-11 1 0 0,-53 12-276 0 0,-1 0 0 0 0,1 0-1 0 0,-1-1 1 0 0,1 1 0 0 0,-1-1 0 0 0,-1-1 0 0 0,1 0 0 0 0,8-7 0 0 0,-3 0-2160 0 0,3 3-4274 0 0</inkml:trace>
</inkml:ink>
</file>

<file path=ppt/ink/ink6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1908 3679 0 0,'25'15'284'0'0,"-20"-13"1366"0"0,-2-2-1318 0 0,0 0-1 0 0,0-1 1 0 0,0 1 0 0 0,0-1 0 0 0,0 0 0 0 0,0 0-1 0 0,0 0 1 0 0,0 0 0 0 0,3-3 0 0 0,28-19 754 0 0,-10 6-22 0 0,-15 11-695 0 0,-6 5 30 0 0,-1 0 7 0 0,27-16 1247 0 0,49-38 0 0 0,-28 19-793 0 0,101-51 1754 0 0,-114 67-2222 0 0,34-20-52 0 0,0-5-110 0 0,6-1-62 0 0,-68 40-129 0 0,0 0 0 0 0,15-13 0 0 0,-15 11 24 0 0,19-13-1 0 0,106-64 154 0 0,-47 25-58 0 0,-28 18-54 0 0,-30 26-77 0 0,-21 13 0 0 0,-1-1 0 0 0,-1 0 0 0 0,8-5 1 0 0,54-38 47 0 0,-41 30-27 0 0,36-31-1 0 0,72-54-46 0 0,-99 77 9 0 0,-16 11 38 0 0,37-25-32 0 0,-38 28 15 0 0,0 1-6 0 0,0-2-1 0 0,-1 0 1 0 0,17-16-1 0 0,30-19 188 0 0,-56 40-170 0 0,0 0 0 0 0,15-7 0 0 0,14-10 90 0 0,-30 18-108 0 0,65-58 238 0 0,-61 52-187 0 0,22-14 0 0 0,7-6-17 0 0,-23 15-58 0 0,1 2 0 0 0,40-27 0 0 0,-38 28 7 0 0,29-24 0 0 0,2-2 127 0 0,46-22 118 0 0,-54 29-113 0 0,-19 14-21 0 0,49-29 1 0 0,-63 40-100 0 0,-5 4-8 0 0,-1 0 0 0 0,1 0 1 0 0,10-4-1 0 0,9-10 38 0 0,-19 14-30 0 0,-1 0-1 0 0,1 0 1 0 0,8-5 0 0 0,10-2 33 0 0,-21 10-42 0 0,0 0-1 0 0,-1-1 1 0 0,1 1 0 0 0,-1-1-1 0 0,1 0 1 0 0,-1 0-1 0 0,0 0 1 0 0,0 0-1 0 0,3-3 1 0 0,-4 4-10 0 0,24-22 79 0 0,-24 21-5 0 0,30-24 21 0 0,-21 19-95 0 0,-8 5 0 0 0,1 0 0 0 0,-1 0 0 0 0,1 0 0 0 0,-1-1 0 0 0,0 1 0 0 0,3-4 0 0 0,13-11 0 0 0,-15 15 0 0 0,19-19 0 0 0,-13 12 0 0 0,2 4 0 0 0,-1 1 0 0 0,1-1 0 0 0,-1-1 0 0 0,-1-2 0 0 0,-1 1 0 0 0,-2 1-27 0 0,-4 5-101 0 0,-1-1-565 0 0,1 0 253 0 0,-1 0 1 0 0,1 0-1 0 0,-1 0 0 0 0,0 0 0 0 0,0 0 0 0 0,0 0 0 0 0,0-1 0 0 0,0 1 0 0 0,0 0 0 0 0,0-5 1 0 0,-1-2-1451 0 0</inkml:trace>
</inkml:ink>
</file>

<file path=ppt/ink/ink6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67 25 1375 0 0,'0'0'8355'0'0,"-1"1"-7974"0"0,-34 40 4075 0 0,34-39-4262 0 0,-9 36 1524 0 0,8-14-1392 0 0,2-22-261 0 0,-1 1 8 0 0,-4 22 297 0 0,4-23-44 0 0,0 1-164 0 0,-3 23 196 0 0,4-24-248 0 0,-1 1-13 0 0,0 4-25 0 0,0 0-1 0 0,0 0 1 0 0,0 0-1 0 0,1 0 1 0 0,0 0 0 0 0,0-1-1 0 0,1 1 1 0 0,0 0 0 0 0,0 0-1 0 0,4 10 1 0 0,1-1 29 0 0,7 15 43 0 0,-5-6-10 0 0,-7-23-44 0 0,0 1 6 0 0,11 26 462 0 0,-4-16-492 0 0,0-5 14 0 0,11 11 78 0 0,-15-17-102 0 0,5 0-35 0 0,0 2 32 0 0,-6-3-53 0 0,-1-1 0 0 0,0 1 0 0 0,0-1 0 0 0,1 0 0 0 0,-1 0 0 0 0,0 1 0 0 0,0-2 0 0 0,1 1 0 0 0,2 0 0 0 0,8-1 0 0 0,1-1 0 0 0,1 0 11 0 0,1 0 42 0 0,-2-1 11 0 0,-4 0 0 0 0,-8 2 0 0 0,10-9 0 0 0,-9 7-60 0 0,-2 2 1 0 0,0 0-1 0 0,0 0 1 0 0,0 0 0 0 0,0 0-1 0 0,0 0 1 0 0,0 0 0 0 0,-1 0-1 0 0,1-1 1 0 0,0 1 0 0 0,-1 0-1 0 0,1 0 1 0 0,-1-1 0 0 0,0 1-1 0 0,1-2 1 0 0,2-6 47 0 0,6-12-31 0 0,-8 18-7 0 0,0 1 1 0 0,0-1 0 0 0,0 0-1 0 0,0 0 1 0 0,0 1 0 0 0,-1-1-1 0 0,1-4 1 0 0,5-34 49 0 0,-4 32-53 0 0,0 1 43 0 0,1-12-44 0 0,-3 10 47 0 0,0 9-50 0 0,0 0-1 0 0,0 0 1 0 0,0 0-1 0 0,0 0 1 0 0,-1 0-1 0 0,1 0 1 0 0,0 0-1 0 0,-1 0 1 0 0,1 0-1 0 0,-1 0 1 0 0,1 0-1 0 0,-2-2 1 0 0,-4-11 288 0 0,0-7-88 0 0,6 20-14 0 0,-2-1-97 0 0,-26-34 167 0 0,12 16-190 0 0,-14-18-73 0 0,29 35-2 0 0,-10-10 17 0 0,-4 1 115 0 0,13 11-102 0 0,0 0 46 0 0,0 0 12 0 0,-9-5-13 0 0,6 3-48 0 0,0 1 0 0 0,1-1 1 0 0,-1 0-1 0 0,1-1 1 0 0,0 1-1 0 0,0-1 0 0 0,0 1 1 0 0,-5-9-1 0 0,-1 2-25 0 0,-2 3-11 0 0,2 1-55 0 0,8 5-64 0 0,-6-2-23 0 0</inkml:trace>
</inkml:ink>
</file>

<file path=ppt/ink/ink6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3799 0 0,'0'0'1831'0'0,"2"1"-1106"0"0,0 0-510 0 0,-2 0-118 0 0,1-1 1 0 0,0 1 0 0 0,-1 0 0 0 0,1-1 0 0 0,0 1-1 0 0,0-1 1 0 0,-1 0 0 0 0,1 1 0 0 0,0-1-1 0 0,0 1 1 0 0,0-1 0 0 0,1 0 600 0 0,12-2 9426 0 0,-13 2-9778 0 0,3 5 722 0 0,-2-2 847 0 0,1-3-1877 0 0,-1 0 1 0 0,0 1-1 0 0,1 0 0 0 0,-1-1 1 0 0,0 1-1 0 0,1 0 1 0 0,2 2-1 0 0,-4-3-8 0 0,1 1 69 0 0,0-1-34 0 0,0 0-56 0 0,1 0-5 0 0,17 5 59 0 0,7 3 51 0 0,-20-3 78 0 0,-4-2-210 0 0,-1-1 298 0 0,0 0-207 0 0,24 23 166 0 0,-24-24-87 0 0,-1 0-80 0 0,24 18 152 0 0,-23-18-64 0 0,1 0-83 0 0,12 7 33 0 0,-8-5-67 0 0,0 1 0 0 0,13 8 0 0 0,-17-9-30 0 0,0-1 0 0 0,1 1 0 0 0,-1-1 0 0 0,1 0 0 0 0,0 0 0 0 0,7 3-1 0 0,5 2 86 0 0,-5-1-59 0 0,-1 1 0 0 0,14 13 0 0 0,-4-5-23 0 0,-18-13-2 0 0,1 0 0 0 0,0 0 0 0 0,-1 0 0 0 0,1 1 0 0 0,-1-1 0 0 0,0 1 0 0 0,3 3 0 0 0,23 23 61 0 0,14 19 48 0 0,-20-22-50 0 0,42 39 0 0 0,4-3 90 0 0,31 24-163 0 0,-23-28 60 0 0,-59-45-44 0 0,26 24 108 0 0,-23-19-42 0 0,2-1 0 0 0,0 0 0 0 0,45 24 0 0 0,28 21-18 0 0,-42-25-11 0 0,-29-21-49 0 0,-2 0 0 0 0,30 29-1 0 0,-14-13 11 0 0,-21-19 5 0 0,19 20 1 0 0,16 16 31 0 0,-10-10-27 0 0,10 5 25 0 0,-28-24-34 0 0,-21-17-11 0 0,0 0 0 0 0,1-1 0 0 0,0 1-1 0 0,0-1 1 0 0,5 2 0 0 0,32 18 101 0 0,13 9-41 0 0,-40-22-58 0 0,18 11 55 0 0,32 26 0 0 0,-52-38-32 0 0,-10-8-22 0 0,0 1 0 0 0,0 0 1 0 0,0 1-1 0 0,-1-1 1 0 0,1 0-1 0 0,0 0 0 0 0,0 1 1 0 0,-1-1-1 0 0,1 1 1 0 0,-1-1-1 0 0,3 4 0 0 0,52 72 68 0 0,-49-66-75 0 0,3-2 12 0 0,11 11 29 0 0,0 1-22 0 0,-14-15-20 0 0,-3-2 3 0 0,0 0 0 0 0,1 0 1 0 0,-1 1-1 0 0,5 8 1 0 0,5 6 53 0 0,-7-10-63 0 0,2-1 11 0 0,2 3-4 0 0,3-1 0 0 0,-10-6 0 0 0,1-1 0 0 0,-1 0 0 0 0,1 1 0 0 0,-1 0 0 0 0,3 4 0 0 0,2 1 0 0 0,11 9 0 0 0,17 11 60 0 0,0-4 24 0 0,-26-16-84 0 0,1-1 0 0 0,-1 0 0 0 0,-1 2-28 0 0,2 3-255 0 0,-10-10 146 0 0,1 10-1831 0 0,-2-10 463 0 0,-8 9-4334 0 0</inkml:trace>
</inkml:ink>
</file>

<file path=ppt/ink/ink6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342 71 4319 0 0,'0'0'2522'0'0,"-3"-3"-1860"0"0,-9-11-334 0 0,9 10 864 0 0,3 3-1112 0 0,-1 1 0 0 0,1-1 0 0 0,-1 1 0 0 0,1-1-1 0 0,-1 1 1 0 0,1-1 0 0 0,-1 1 0 0 0,1-1 0 0 0,-1 1-1 0 0,0-1 1 0 0,1 1 0 0 0,-1-1 0 0 0,0 1 0 0 0,1 0-1 0 0,-1 0 1 0 0,0-1 0 0 0,-1 1 0 0 0,-16-6 2474 0 0,16 6-2183 0 0,-31-7 1630 0 0,32 7-1860 0 0,-11-7-77 0 0,-8-4 390 0 0,18 10-346 0 0,1 0 10 0 0,-6-2 2 0 0,5 2 400 0 0,0 0-392 0 0,-6-1-34 0 0,6 1 52 0 0,-1 1-75 0 0,-3-1 82 0 0,-1 1 1 0 0,1 0-1 0 0,-1 1 0 0 0,1 0 1 0 0,-8 1-1 0 0,12-1 120 0 0,0-1-199 0 0,-23 8 82 0 0,-11 3 478 0 0,34-11-519 0 0,1 1 10 0 0,-1 1-81 0 0,-17 7 286 0 0,5-2-255 0 0,11-4-76 0 0,-1 3 75 0 0,2-5-63 0 0,-10 15 83 0 0,2-2-42 0 0,8-10-49 0 0,1 3 65 0 0,-2 5 22 0 0,1-2 1 0 0,0 20 125 0 0,-1-2-147 0 0,3-26 7 0 0,0 1 0 0 0,-3 20 70 0 0,2-21 92 0 0,1 1-158 0 0,-1 7 0 0 0,1-7 80 0 0,0 0-93 0 0,0 23 42 0 0,0-22-17 0 0,3 8-28 0 0,2 2-52 0 0,1 0-12 0 0,0 0 0 0 0,0-3 0 0 0,7 10 1 0 0,-9-18 2 0 0,-1-1 4 0 0,23 17 46 0 0,-15-9-42 0 0,-1-3 42 0 0,5-4 0 0 0,1-3-42 0 0,-13 0-4 0 0,1-1-1 0 0,-1 1 1 0 0,1-1 0 0 0,-1 1-1 0 0,1 0 1 0 0,-1 0-1 0 0,1 1 1 0 0,4 0-1 0 0,3 1-1 0 0,3-4-5 0 0,15-6 0 0 0,-11 2 0 0 0,-15 3 0 0 0,0-1 0 0 0,12-3 0 0 0,-1 3 0 0 0,2 0 0 0 0,-2-1 0 0 0,3-1 0 0 0,-13 4 0 0 0,12-9 0 0 0,-1 2 0 0 0,-13 7 0 0 0,12-12 0 0 0,-11 12 0 0 0,9-13 11 0 0,-11 11 31 0 0,8-17 6 0 0,-8 19-44 0 0,0 0 0 0 0,-1 0-1 0 0,1 0 1 0 0,0 0 0 0 0,-1 0 0 0 0,1 0-1 0 0,-1 0 1 0 0,1-1 0 0 0,-1-2 0 0 0,0-6 38 0 0,0 0-31 0 0,0 9-6 0 0,0 0 0 0 0,0 0 0 0 0,0 0 0 0 0,0-1-1 0 0,0 1 1 0 0,-1 0 0 0 0,1 0 0 0 0,-1 0 0 0 0,1 0 0 0 0,-1 0 0 0 0,0 1 0 0 0,0-1-1 0 0,0 0 1 0 0,0 0 0 0 0,-1-2 0 0 0,-13-19 34 0 0,2 0-28 0 0,-5-11-11 0 0,12 23 0 0 0,1-1 0 0 0,-2 3 0 0 0,-4-3 17 0 0,9 9 14 0 0,-12-3-15 0 0,1-1-16 0 0,11 6-5 0 0,0 0 0 0 0,0 0-1 0 0,0 0 1 0 0,0 0 0 0 0,0 0-1 0 0,0 0 1 0 0,0 1 0 0 0,-1-1 0 0 0,1 1-1 0 0,0 0 1 0 0,0-1 0 0 0,-1 1-1 0 0,-2 0 1 0 0,-2 1-56 0 0,4-1-176 0 0,-1 0-1 0 0,0 0 0 0 0,1 0 1 0 0,-1 1-1 0 0,0 0 0 0 0,1-1 0 0 0,-1 1 1 0 0,1 1-1 0 0,0-1 0 0 0,-6 3 1 0 0,3-2-1502 0 0,-4 3 147 0 0</inkml:trace>
</inkml:ink>
</file>

<file path=ppt/ink/ink6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0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3223 0 0,'0'0'9694'0'0,"12"-5"-15508"0"0</inkml:trace>
</inkml:ink>
</file>

<file path=ppt/ink/ink6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2.6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2325 1375 0 0,'13'6'8282'0'0,"-4"-3"-8573"0"0,-4-1 866 0 0,-4-2-542 0 0,-1 0 0 0 0,1 0 0 0 0,-1-1 1 0 0,1 1-1 0 0,-1 0 0 0 0,1 0 0 0 0,-1 0 0 0 0,0 0 1 0 0,1 0-1 0 0,-1-1 0 0 0,1 1 0 0 0,-1 0 0 0 0,0 0 1 0 0,1-1-1 0 0,-1 1 0 0 0,0 0 0 0 0,1-1 1 0 0,-1 1-1 0 0,0 0 0 0 0,0-1 0 0 0,1 1 0 0 0,-1-1 1 0 0,0 1-1 0 0,0 0 0 0 0,0-1 0 0 0,1 1 0 0 0,-1-1 1 0 0,0 1-1 0 0,0 0 0 0 0,0-1 0 0 0,0 1 1 0 0,0-1-1 0 0,0 0 0 0 0,1-1 280 0 0,9-21 913 0 0,-9 18-745 0 0,1 0 0 0 0,-1 1-1 0 0,1-1 1 0 0,0 1 0 0 0,5-8 0 0 0,1-1-46 0 0,-1-1 0 0 0,-1 1 0 0 0,0-2-1 0 0,-1 1 1 0 0,5-18 0 0 0,18-59 307 0 0,-12 44-720 0 0,0 11 229 0 0,9-13 222 0 0,-24 46-459 0 0,1 0 0 0 0,0 0 0 0 0,0 0 0 0 0,0 0 0 0 0,0 0 0 0 0,3-2 0 0 0,1-2-5 0 0,-4 3 3 0 0,0-1 3 0 0,12-7 11 0 0,28-25-26 0 0,-35 30 0 0 0,0 0 0 0 0,0-1 0 0 0,-1 0 0 0 0,7-8 0 0 0,-5 6 0 0 0,0 4 0 0 0,0-1 0 0 0,0 0 0 0 0,9-9 0 0 0,2-8 0 0 0,21-19 0 0 0,25-17 0 0 0,-11 13 0 0 0,-33 33 0 0 0,-17 12 0 0 0,0-1 0 0 0,0 1 0 0 0,0-1 0 0 0,4-4 0 0 0,-2 2 11 0 0,-1 0 0 0 0,0 1-1 0 0,1-1 1 0 0,0 1 0 0 0,11-5-1 0 0,-13 7-10 0 0,-3 1 0 0 0,13-12 0 0 0,25-14 0 0 0,-29 21 0 0 0,-1 0 0 0 0,0-1 0 0 0,10-9 0 0 0,9-9 0 0 0,3-1 0 0 0,0-1 0 0 0,-8 10 0 0 0,43-35 128 0 0,-32 29-77 0 0,-22 17-38 0 0,-5 2-13 0 0,1-1 0 0 0,1 1 0 0 0,11-4 0 0 0,-10 5 0 0 0,1-2 0 0 0,11-6 0 0 0,-7 1-3 0 0,11-11 20 0 0,1 2 63 0 0,-14 10-21 0 0,-9 8-49 0 0,-3 1-10 0 0,1 0 0 0 0,-1 0-1 0 0,0 0 1 0 0,0-1 0 0 0,1 1 0 0 0,-1 0 0 0 0,0 0-1 0 0,1-1 1 0 0,-1 1 0 0 0,0-1 0 0 0,0 1 0 0 0,0-1 0 0 0,0 1-1 0 0,2-2 1 0 0,22-10 0 0 0,-22 9 0 0 0,18-8 11 0 0,59-17 96 0 0,-53 17-86 0 0,-19 7 6 0 0,-3 1-24 0 0,1 1 0 0 0,-1-1 1 0 0,1 1-1 0 0,0 0 0 0 0,0 1 1 0 0,-1-1-1 0 0,12 0 0 0 0,-14 2-3 0 0,-1 0 0 0 0,1 0 0 0 0,-1-1 0 0 0,1 1 0 0 0,-1-1 0 0 0,1 0 0 0 0,-1 0 0 0 0,0 0 0 0 0,4-2 0 0 0,16-6 0 0 0,-1-2-3 0 0,-11 6 36 0 0,0 0 0 0 0,1 1-1 0 0,14-5 1 0 0,5-2 27 0 0,44-16 8 0 0,-46 20-57 0 0,-10 3 29 0 0,39-12 136 0 0,-44 13-119 0 0,-9 3-57 0 0,-1 0-1 0 0,1-1 1 0 0,-1 1-1 0 0,1-1 0 0 0,-1 0 1 0 0,7-2-1 0 0,-7 1 5 0 0,1 1 0 0 0,0 0-1 0 0,-1 0 1 0 0,1 0 0 0 0,0 0-1 0 0,0 1 1 0 0,0 0 0 0 0,4-1-1 0 0,3 1 24 0 0,15 0 7 0 0,-15 0 0 0 0,0-1 1 0 0,0 0 0 0 0,0 0-1 0 0,20-6 1 0 0,-6 1 25 0 0,-1 0 0 0 0,40-2 0 0 0,-9 2-19 0 0,-19 3 14 0 0,-23 3-24 0 0,0-1 1 0 0,1 0 0 0 0,13-4 0 0 0,-12 3-22 0 0,0 0-10 0 0,28-6 0 0 0,-4 0 0 0 0,39 0 411 0 0,-52 7-310 0 0,-2-3-3 0 0,-16 1-62 0 0,0 2 0 0 0,0-1 0 0 0,0 1 0 0 0,13 0-1 0 0,25-2 44 0 0,75-1-155 0 0,45 4 76 0 0,-141 0 0 0 0,0-2 0 0 0,34-6 0 0 0,-54 8 0 0 0,19-3 0 0 0,36-12 165 0 0,-8-2 78 0 0,-10 7-83 0 0,43-17-80 0 0,-58 18-48 0 0,39-10 0 0 0,10 3-32 0 0,-70 16 0 0 0,18-7 0 0 0,-12 2 0 0 0,1 1 0 0 0,25-4 0 0 0,-28 7 0 0 0,29-7 0 0 0,-36 8 7 0 0,-1 0 1 0 0,1-1-1 0 0,-1 0 0 0 0,0 1 0 0 0,0-1 0 0 0,1 0 1 0 0,-1 0-1 0 0,0 0 0 0 0,0 0 0 0 0,3-3 0 0 0,9-3 83 0 0,14-8 183 0 0,7-2-442 0 0,-9 6 77 0 0,-20 7 99 0 0,8-4 49 0 0,-12 5-52 0 0,-2 2-1 0 0,1 1 1 0 0,-1-1-1 0 0,1 0 0 0 0,-1 1 1 0 0,1-1-1 0 0,-1 0 0 0 0,1 1 1 0 0,0-1-1 0 0,-1 1 0 0 0,1-1 1 0 0,0 1-1 0 0,0-1 0 0 0,0 1 1 0 0,-1-1-1 0 0,1 1 0 0 0,0 0 1 0 0,1-1-1 0 0,22-12 81 0 0,10-2-84 0 0,-29 13 0 0 0,1-1 0 0 0,-1 0 0 0 0,1 0 0 0 0,-1 0 0 0 0,0-1 0 0 0,-1 0 0 0 0,10-8 0 0 0,-14 11 0 0 0,1 0 0 0 0,-1 0 0 0 0,1 0 0 0 0,0 0 0 0 0,-1 0 0 0 0,1 1 0 0 0,0-1 0 0 0,0 0 0 0 0,0 0 0 0 0,0 1 0 0 0,-1-1 0 0 0,1 0 0 0 0,0 1 0 0 0,0-1 0 0 0,0 1 0 0 0,2-1 0 0 0,1 0 0 0 0,9-3 0 0 0,-11 3 8 0 0,0 1-1 0 0,0-1 0 0 0,1 0 1 0 0,-1 0-1 0 0,0 0 1 0 0,0 0-1 0 0,0 0 1 0 0,0 0-1 0 0,0-1 0 0 0,0 1 1 0 0,0-1-1 0 0,0 1 1 0 0,0-1-1 0 0,-1 1 0 0 0,1-1 1 0 0,-1 0-1 0 0,1 0 1 0 0,-1 0-1 0 0,2-3 1 0 0,-2 3-3 0 0,0 0 0 0 0,0 0 1 0 0,1 0-1 0 0,-1 0 0 0 0,1 0 0 0 0,-1 0 1 0 0,1 1-1 0 0,0-1 0 0 0,0 0 1 0 0,0 1-1 0 0,0-1 0 0 0,0 1 1 0 0,0 0-1 0 0,3-2 0 0 0,2 0-87 0 0,-5 2 59 0 0,14-13-4 0 0,-9 8 28 0 0,-4 4 0 0 0,0-1 1 0 0,0 1-1 0 0,0-1 1 0 0,0 0-1 0 0,-1 0 0 0 0,4-4 1 0 0,-4 3 13 0 0,0 0 0 0 0,1 0 0 0 0,0 1 1 0 0,0-1-1 0 0,4-3 0 0 0,2-5 35 0 0,-8 8-50 0 0,-1 3 0 0 0,0 0 0 0 0,1 0 0 0 0,-1 0 0 0 0,0 0 0 0 0,1 0 0 0 0,-1 0 0 0 0,1 0 0 0 0,-1 0 0 0 0,1 0 0 0 0,-1 0 0 0 0,1 0 0 0 0,0 1 0 0 0,-1-1 0 0 0,1 0 0 0 0,0 0 0 0 0,0 1 0 0 0,1-2 0 0 0,24-24 157 0 0,-25 25-151 0 0,22-27 78 0 0,-18 20-83 0 0,-1 2-9 0 0,-2 3-5 0 0,0 0 1 0 0,1 0-1 0 0,-1 0 1 0 0,1 0-1 0 0,-1 0 1 0 0,4-2-1 0 0,0-1 17 0 0,-1-1 0 0 0,1 1-1 0 0,6-14 1 0 0,-3 6 25 0 0,16-19-1 0 0,-17 22-28 0 0,4-4-2 0 0,-9 13 4 0 0,16-19 9 0 0,-18 20-4 0 0,1-1 1 0 0,-1 1-1 0 0,0 0 1 0 0,0 0 0 0 0,0-1-1 0 0,0 1 1 0 0,0-1-1 0 0,0 1 1 0 0,0-1-1 0 0,-1 1 1 0 0,1-1 0 0 0,0 0-1 0 0,0-1 1 0 0,4-12 68 0 0,-3 12-17 0 0,4-4-47 0 0,2-1-1 0 0,3-2 7 0 0,-9 7-1 0 0,-1 0-4 0 0,8-4-8 0 0,-6 5-61 0 0,1 0 1 0 0,-1 0-1 0 0,0 0 0 0 0,1 0 1 0 0,-1 1-1 0 0,5-2 0 0 0,1 0-126 0 0,-8 2 538 0 0,1 0-223 0 0,6-5-106 0 0,3-4-34 0 0,-8 8-18 0 0,14-7-27 0 0,-16 9-109 0 0,6-9-1201 0 0,-5 8 930 0 0,0 0 60 0 0</inkml:trace>
</inkml:ink>
</file>

<file path=ppt/ink/ink6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3.8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0 129 919 0 0,'0'0'17048'0'0,"2"-1"-16944"0"0,12-7 19 0 0,1 0 0 0 0,-1 1-1 0 0,2 0 1 0 0,18-5 0 0 0,18-7 17 0 0,-32 10-102 0 0,1 2 1 0 0,0 0 0 0 0,23-4-1 0 0,1-2 24 0 0,-35 10-28 0 0,0-1 1 0 0,1 2 0 0 0,-1-1-1 0 0,13 0 1 0 0,31-2 678 0 0,-52 5-557 0 0,1 1-16 0 0,1 0-132 0 0,1 0 86 0 0,1 0 0 0 0,-1 0 0 0 0,0 1 0 0 0,11 5 0 0 0,-14-6-34 0 0,-1 0 0 0 0,1 0 0 0 0,0 1 0 0 0,0-1 0 0 0,-1 0 0 0 0,1 1 0 0 0,-1 0 0 0 0,1-1 0 0 0,-1 1 0 0 0,0 0 0 0 0,1 0 0 0 0,-1 0 0 0 0,0 0 0 0 0,0 0 0 0 0,-1 0 0 0 0,1 0 0 0 0,0 0 0 0 0,0 2 0 0 0,3 21 303 0 0,0 0 0 0 0,-2 1 0 0 0,-1 38 1 0 0,-13 78 181 0 0,-7-33-371 0 0,7-55-521 0 0,12-50 192 0 0,0-2-173 0 0,0 7 193 0 0,0 5-1374 0 0,-10-21-6204 0 0</inkml:trace>
</inkml:ink>
</file>

<file path=ppt/ink/ink6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4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114 0 2759 0 0,'0'0'11612'0'0,"-1"2"-10721"0"0,-3 17 389 0 0,4-17-360 0 0,0 0-648 0 0,-4 37 681 0 0,2-12-609 0 0,-8 40 0 0 0,6-49-312 0 0,-2 0 0 0 0,0 0 0 0 0,-1 0 0 0 0,-12 22 0 0 0,4-11 583 0 0,-18 48 0 0 0,32-76-585 0 0,1 0 1 0 0,0 0 0 0 0,-1 0 0 0 0,1 0 0 0 0,0 0 0 0 0,0 0 0 0 0,0 1 0 0 0,-1-1 0 0 0,1 0 0 0 0,0 0-1 0 0,1 0 1 0 0,-1 0 0 0 0,0 0 0 0 0,0 0 0 0 0,0 1 0 0 0,1-1 0 0 0,-1 0 0 0 0,0 0 0 0 0,1 0 0 0 0,-1 0-1 0 0,1 0 1 0 0,0 1 0 0 0,0-1-12 0 0,1 0-1 0 0,-1 0 0 0 0,0 0 1 0 0,0 0-1 0 0,1 0 0 0 0,-1 0 1 0 0,0-1-1 0 0,1 1 1 0 0,-1 0-1 0 0,1-1 0 0 0,-1 1 1 0 0,1-1-1 0 0,3 1 0 0 0,2-1 2 0 0,0 1-1 0 0,0-1 0 0 0,0 0 0 0 0,1-1 0 0 0,11-2 0 0 0,2-3 121 0 0,-1 0 0 0 0,31-15 0 0 0,-5 1 46 0 0,14-2 75 0 0,121-26 0 0 0,-18 9-277 0 0,-153 37-280 0 0,0-2 1 0 0,18-7-1 0 0,-6 2-2046 0 0,-11 3-97 0 0,-3-4-4021 0 0</inkml:trace>
</inkml:ink>
</file>

<file path=ppt/ink/ink6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46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0 2759 0 0,'0'0'8926'0'0,"4"17"-7617"0"0,-6 25 676 0 0,-9 47 1 0 0,-1 4-1184 0 0,-12 133-434 0 0,0 80-304 0 0,22 1 472 0 0,45 168 228 0 0,-30-365-642 0 0,-7-40-66 0 0,-4 0 1 0 0,-2 0 0 0 0,-15 117-1 0 0,7-143-261 0 0,4-22-77 0 0,1-1-1 0 0,1 0 1 0 0,1 1-1 0 0,1 24 1 0 0,0-44 91 0 0,1-1 0 0 0,0 1 0 0 0,-1 0 0 0 0,1 0-1 0 0,0 0 1 0 0,0 0 0 0 0,0-1 0 0 0,0 1 0 0 0,0 0 0 0 0,1-1 0 0 0,1 3 0 0 0,-2-2 101 0 0,1 0-494 0 0,15 3-8672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9.1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1 6447 0 0,'-10'40'696'0'0,"10"-38"-144"0"0,0-1 0 0 0,0 0 1 0 0,-1 0-1 0 0,1 0 0 0 0,0 1 0 0 0,0-1 0 0 0,0 0 0 0 0,0 0 0 0 0,0 0 0 0 0,0 1 0 0 0,1-1 0 0 0,-1 0 0 0 0,0 0 0 0 0,1 0 0 0 0,-1 1 0 0 0,1-1 0 0 0,-1 0 0 0 0,1 0 0 0 0,1 2 0 0 0,-1-2-195 0 0,0 0-1 0 0,0 1 0 0 0,1-1 0 0 0,-1 0 1 0 0,1 0-1 0 0,-1 0 0 0 0,1 0 0 0 0,0 0 1 0 0,-1 0-1 0 0,1-1 0 0 0,3 2 0 0 0,1-1-246 0 0,0 0 0 0 0,0 0 0 0 0,1 0 0 0 0,-1-1 0 0 0,0 0 0 0 0,12-1-1 0 0,12-5-137 0 0,0-1-1 0 0,42-16 1 0 0,18-5-693 0 0,-66 23-294 0 0,41-3-1 0 0,-5 5-6084 0 0,-37 2 1352 0 0</inkml:trace>
</inkml:ink>
</file>

<file path=ppt/ink/ink6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47.7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 4519 0 0,'0'0'9466'0'0,"3"0"-9084"0"0,11-2-12 0 0,-8 1-134 0 0,0 0 0 0 0,1 0 0 0 0,-1 1 1 0 0,1 0-1 0 0,6 0 0 0 0,72 14-17 0 0,-61-11-155 0 0,26 5 0 0 0,-5 0 242 0 0,-41-7-270 0 0,28 4 338 0 0,44 0 0 0 0,12 1 102 0 0,11 0-97 0 0,137-26 446 0 0,-120 12-471 0 0,-34 4-209 0 0,145 0 53 0 0,-94 5-105 0 0,-8-8-82 0 0,21 0-12 0 0,115 14 1 0 0,-256-7 0 0 0,94-1 0 0 0,32 2 0 0 0,44 5 128 0 0,-12-2 51 0 0,-95 3-99 0 0,77 4 84 0 0,-27-4-44 0 0,77 2 92 0 0,-114-9-121 0 0,60-2 37 0 0,88-5-41 0 0,-145 7-31 0 0,94-11 1 0 0,7-10 250 0 0,284 4 0 0 0,-352 13-247 0 0,-19 1-44 0 0,9 1-16 0 0,-38-1 0 0 0,92 10 0 0 0,-145-6 12 0 0,-1-1 1 0 0,0-1-1 0 0,0 0 0 0 0,29-6 0 0 0,-35 5-9 0 0,-1 1-4 0 0,1 1 1 0 0,0-1-1 0 0,-1 1 0 0 0,1 1 1 0 0,9 1-1 0 0,21 1 59 0 0,-37-3-60 0 0,1 0 0 0 0,-1 0 0 0 0,1 0 0 0 0,-1 0 0 0 0,1 0 0 0 0,0 1 0 0 0,-1-1 0 0 0,1 1 0 0 0,-1-1 0 0 0,4 3 0 0 0,-1-1-47 0 0,-3-2-106 0 0</inkml:trace>
</inkml:ink>
</file>

<file path=ppt/ink/ink6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8.3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155 1 5983 0 0,'31'23'5743'0'0,"-32"-23"-5420"0"0,-1 3-173 0 0,0-2-75 0 0,0 0 0 0 0,0 0 1 0 0,0 0-1 0 0,0 0 0 0 0,0 0 0 0 0,-1 0 0 0 0,1 0 0 0 0,0-1 0 0 0,-1 1 0 0 0,1-1 0 0 0,0 0 0 0 0,-1 1 0 0 0,-3-1 1 0 0,-3 0 87 0 0,7 1 294 0 0,0 0-209 0 0,-27 15 847 0 0,20-10-1006 0 0,8-5-72 0 0,-1 0 0 0 0,0 0 0 0 0,1 0 0 0 0,-1 0-1 0 0,1 1 1 0 0,0-1 0 0 0,-1 0 0 0 0,1 1 0 0 0,0 0-1 0 0,0-1 1 0 0,0 1 0 0 0,0-1 0 0 0,0 1 0 0 0,-1 3 0 0 0,0 0 41 0 0,1-3 55 0 0,1 0-9 0 0,-3 6-28 0 0,3-6-61 0 0,-1 0 1 0 0,1 0-1 0 0,0 1 0 0 0,-1-1 0 0 0,1 0 1 0 0,0 0-1 0 0,0 0 0 0 0,0 0 0 0 0,1 1 1 0 0,0 2-1 0 0,-1-4-15 0 0,5 16 61 0 0,-1-13-60 0 0,-1-1 8 0 0,3 5 44 0 0,-5-6 75 0 0,1-2-64 0 0,6 4 0 0 0,-6-3 64 0 0,1-1-74 0 0,9-1-33 0 0,-4-1 34 0 0,-2 0 15 0 0,-4 1-73 0 0,11-8 185 0 0,-11 8 247 0 0,1-5-193 0 0,-2 5-189 0 0,-1 1 1 0 0,1-1-1 0 0,-1 1 1 0 0,0-1-1 0 0,1 1 1 0 0,-1-1-1 0 0,0 1 1 0 0,1-1-1 0 0,-1 0 1 0 0,0 1 0 0 0,0-1-1 0 0,1 1 1 0 0,-1-1-1 0 0,0 0 1 0 0,0 1-1 0 0,0-1 1 0 0,0 0-1 0 0,0 1 1 0 0,0-1-1 0 0,0 0 1 0 0,0 1-1 0 0,0-1 1 0 0,0-1-1 0 0,-6-18 161 0 0,5 18-112 0 0,0 0 0 0 0,1 2-91 0 0,-2-4 34 0 0,-1 2 1 0 0,1-1-1 0 0,0 0 0 0 0,-1 0 1 0 0,1 1-1 0 0,-1-1 0 0 0,0 1 1 0 0,-6-4-1 0 0,-2 1 75 0 0,-12 4-56 0 0,16 1 16 0 0,1 1 0 0 0,0 1-1 0 0,0-1 1 0 0,0 1 0 0 0,0 0 0 0 0,0 0 0 0 0,-9 6 0 0 0,14-7-46 0 0,-1 0 0 0 0,1 0 0 0 0,0 0 0 0 0,0 0 0 0 0,0 0 1 0 0,0 1-1 0 0,0-1 0 0 0,0 0 0 0 0,0 1 0 0 0,1-1 1 0 0,-1 0-1 0 0,0 1 0 0 0,1-1 0 0 0,-1 1 0 0 0,1-1 0 0 0,-1 1 1 0 0,1 0-1 0 0,0-1 0 0 0,0 1 0 0 0,-1-1 0 0 0,2 4 1 0 0,-2-4-29 0 0,1 0 1 0 0,0 0-1 0 0,0 0 1 0 0,1 0 0 0 0,-1 0-1 0 0,0 0 1 0 0,0 0-1 0 0,0 1 1 0 0,1-1 0 0 0,-1 0-1 0 0,0 0 1 0 0,1 0-1 0 0,-1 0 1 0 0,1 0 0 0 0,0 0-1 0 0,0 1 1 0 0,2 1-1 0 0,8 12 0 0 0,-5-12 0 0 0,-2-2 0 0 0,10 6 0 0 0,2-4 0 0 0,2-1 0 0 0,-2-4 0 0 0,-13 0 0 0 0,0 1 0 0 0,-1-1 0 0 0,1 0 0 0 0,-1 0 0 0 0,1 1 0 0 0,3-5 0 0 0,4-3 0 0 0,5-4 1 0 0,-12 6-6 0 0,2-3 63 0 0,6-5-46 0 0,-9 12-9 0 0,-2-1 4 0 0,1-7 53 0 0,-1 10-51 0 0,0 0 0 0 0,0-1 0 0 0,-1 1 0 0 0,1 0 0 0 0,0 0 0 0 0,-1-1 0 0 0,1 1 0 0 0,-1 0 0 0 0,1 0 0 0 0,-1 0 0 0 0,1 0 0 0 0,-1 0 0 0 0,-1-2 0 0 0,-2-6 203 0 0,-9 6 10 0 0,10 3-182 0 0,0 0 0 0 0,0-1 0 0 0,-1 2 0 0 0,1-1 0 0 0,0 0 0 0 0,0 0 0 0 0,0 1 1 0 0,0 0-1 0 0,0-1 0 0 0,0 1 0 0 0,1 1 0 0 0,-1-1 0 0 0,0 0 0 0 0,0 1 0 0 0,1-1 0 0 0,-1 1 0 0 0,1 0 0 0 0,-4 2 0 0 0,-4 5 66 0 0,1 0 0 0 0,-17 20-1 0 0,18-19-23 0 0,5-6-61 0 0,0 1 1 0 0,1-1-1 0 0,0 0 0 0 0,0 1 1 0 0,0 0-1 0 0,0-1 0 0 0,0 1 1 0 0,1 0-1 0 0,0 0 0 0 0,0 0 1 0 0,1 0-1 0 0,-1 0 0 0 0,1 8 1 0 0,1 7 48 0 0,1-15-69 0 0,0-1 9 0 0,3 11 38 0 0,-5-14-47 0 0,1 0 0 0 0,-1 0 0 0 0,0 0 0 0 0,1-1 0 0 0,-1 1 0 0 0,1 0 0 0 0,-1 0 0 0 0,1-1-1 0 0,0 1 1 0 0,-1 0 0 0 0,1 0 0 0 0,1 0 0 0 0,-1 0-1 0 0,1 0 0 0 0,0 0 0 0 0,0 0 0 0 0,0 0 0 0 0,-1 0 0 0 0,1-1 0 0 0,0 1 0 0 0,0-1 0 0 0,0 1 0 0 0,0-1 0 0 0,1 0 0 0 0,-1 1 0 0 0,0-1 0 0 0,0 0 0 0 0,2-1 0 0 0,0 1 0 0 0,0-1 0 0 0,0 0 0 0 0,0 0 0 0 0,0-1 0 0 0,0 1 0 0 0,7-5 0 0 0,2-2 0 0 0,0 0 0 0 0,-1-1 0 0 0,12-12 0 0 0,-24 20 0 0 0,8-6-8 0 0,0-1-1 0 0,-1 0 1 0 0,0-1 0 0 0,-1 0-1 0 0,1 0 1 0 0,4-10-1 0 0,-8 14 5 0 0,-1 0-1 0 0,0 1 0 0 0,0-1 1 0 0,0 0-1 0 0,-1 0 0 0 0,1-1 1 0 0,-1 1-1 0 0,0 0 0 0 0,-1 0 1 0 0,1 0-1 0 0,-1-1 0 0 0,0 1 1 0 0,-1 0-1 0 0,1 0 0 0 0,-2-7 1 0 0,-5-2-7 0 0,3 12 20 0 0,3 2-3 0 0,-4-1 92 0 0,-4 2 13 0 0,1 0-1 0 0,0 1 0 0 0,0 0 0 0 0,0 0 0 0 0,0 1 0 0 0,1 0 0 0 0,-1 1 0 0 0,1-1 0 0 0,-1 1 0 0 0,1 1 0 0 0,0-1 0 0 0,-11 11 0 0 0,15-12-55 0 0,-3 1 14 0 0,0 1-1 0 0,0 0 1 0 0,1 1 0 0 0,0-1 0 0 0,0 1-1 0 0,0 0 1 0 0,1 0 0 0 0,0 1 0 0 0,0-1 0 0 0,1 1-1 0 0,-4 7 1 0 0,3-3-4 0 0,2-4-1 0 0,0-1-1 0 0,1 0 0 0 0,-1 0 0 0 0,1 1 0 0 0,0-1 0 0 0,1 1 0 0 0,-1-1 0 0 0,2 7 0 0 0,1-9-97 0 0,11 4 19 0 0,-1-1 2 0 0,-10-7 9 0 0,1 0-1 0 0,0 0 1 0 0,-1 0 0 0 0,1 0 0 0 0,0 0-1 0 0,-1 0 1 0 0,1-1 0 0 0,0 1 0 0 0,-1-1-1 0 0,1 0 1 0 0,-1 1 0 0 0,1-1 0 0 0,-1 0-1 0 0,0-1 1 0 0,1 1 0 0 0,-1 0 0 0 0,0-1-1 0 0,0 1 1 0 0,0-1 0 0 0,0 0 0 0 0,0 0 0 0 0,0 0-1 0 0,0 0 1 0 0,0 0 0 0 0,-1 0 0 0 0,1 0-1 0 0,0-3 1 0 0,0 3 6 0 0,-1 0 1 0 0,0 0-1 0 0,1 0 0 0 0,-1 0 1 0 0,0 0-1 0 0,0 0 1 0 0,0 0-1 0 0,-1-1 0 0 0,1 1 1 0 0,0 0-1 0 0,-1-1 0 0 0,1 1 1 0 0,-1 0-1 0 0,0-1 0 0 0,0 1 1 0 0,0-1-1 0 0,0 1 0 0 0,-1 0 1 0 0,1-1-1 0 0,0 1 0 0 0,-1-1 1 0 0,0 1-1 0 0,-1-3 0 0 0,-1-6 2 0 0,-2-2-4 0 0,3 12 16 0 0,1-1 0 0 0,-1 1 1 0 0,0-1-1 0 0,0 1 0 0 0,0 0 0 0 0,0 0 0 0 0,0-1 0 0 0,0 2 0 0 0,0-1 0 0 0,0 0 1 0 0,0 0-1 0 0,0 1 0 0 0,-1-1 0 0 0,1 1 0 0 0,0-1 0 0 0,0 1 0 0 0,-1 0 0 0 0,1 0 1 0 0,-4 1-1 0 0,2-1 15 0 0,1 0 0 0 0,-1 0-1 0 0,0 1 1 0 0,0 0 0 0 0,1-1 0 0 0,-1 2 0 0 0,1-1 0 0 0,-1 0 0 0 0,1 1 0 0 0,-1-1 0 0 0,-3 3-1 0 0,-14 18 105 0 0,14-11-123 0 0,8 0-12 0 0,4 0 0 0 0,-4-10-7 0 0,1 0 0 0 0,-1 1 0 0 0,0-1 0 0 0,0 0 0 0 0,1 0 0 0 0,-1 0 0 0 0,0-1 0 0 0,1 1 0 0 0,-1 0 0 0 0,1 0 0 0 0,-1-1 0 0 0,1 1 0 0 0,0-1 0 0 0,-1 1 0 0 0,1-1 0 0 0,-1 0 0 0 0,1 0 0 0 0,2 0 0 0 0,-1 0-22 0 0,-1 0-1 0 0,1-1 1 0 0,0 1-1 0 0,-1-1 1 0 0,1 0 0 0 0,-1 0-1 0 0,1 0 1 0 0,-1 0-1 0 0,1 0 1 0 0,2-3-1 0 0,2 0-58 0 0,-1-1 0 0 0,1-1 1 0 0,-2 1-1 0 0,1-1 0 0 0,0 0 0 0 0,7-12 0 0 0,-12 16-48 0 0,0 0-1 0 0,0 0 1 0 0,0 0-1 0 0,0 0 1 0 0,-1 0-1 0 0,1 0 1 0 0,-1 0-1 0 0,0 0 1 0 0,1 0-1 0 0,-1 0 1 0 0,0 0-1 0 0,0 0 1 0 0,0 0-1 0 0,0 0 1 0 0,-1-2-1 0 0,0 1 1 0 0,1 1 1 0 0,-1-1-1 0 0,1 1 0 0 0,-1-1 0 0 0,0 1 0 0 0,0-1 1 0 0,0 1-1 0 0,-1 0 0 0 0,1-1 0 0 0,0 1 1 0 0,-3-3-1 0 0</inkml:trace>
</inkml:ink>
</file>

<file path=ppt/ink/ink6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9.0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226 67 6535 0 0,'0'0'592'0'0,"9"-15"3142"0"0,-9 14-3378 0 0,-11-8 1177 0 0,8 8-1463 0 0,0-1 1 0 0,0 1-1 0 0,-1-1 0 0 0,1 0 1 0 0,-5-4-1 0 0,-1-3 3411 0 0,7 8-2507 0 0,1 1-710 0 0,-24-7 1068 0 0,22 9-1242 0 0,0 0 0 0 0,0 1-1 0 0,0-1 1 0 0,0 1-1 0 0,0 0 1 0 0,1-1 0 0 0,0 1-1 0 0,-5 7 1 0 0,5-7-35 0 0,-10 11 218 0 0,8-9-105 0 0,0 0 0 0 0,0 1 1 0 0,0-1-1 0 0,-4 9 0 0 0,7-12-8 0 0,1-1-63 0 0,0-1-83 0 0,0 1 0 0 0,0-1 1 0 0,0 1-1 0 0,0-1 0 0 0,0 1 1 0 0,0-1-1 0 0,0 1 0 0 0,0-1 1 0 0,0 1-1 0 0,0-1 0 0 0,0 1 1 0 0,0-1-1 0 0,0 1 0 0 0,1-1 1 0 0,-1 1-1 0 0,0-1 0 0 0,0 1 1 0 0,1-1-1 0 0,-1 0 0 0 0,0 1 1 0 0,0-1-1 0 0,1 1 0 0 0,-1-1 1 0 0,1 0-1 0 0,-1 1 1 0 0,3-1-9 0 0,-1 1 0 0 0,0-1 1 0 0,0 1-1 0 0,0-1 0 0 0,1 0 1 0 0,-1 0-1 0 0,0 0 0 0 0,0 0 1 0 0,1 0-1 0 0,2-2 0 0 0,-3 2-5 0 0,-1-1-1 0 0,0 1 0 0 0,0-1 0 0 0,0 0 0 0 0,0 1 0 0 0,0-1 0 0 0,0 0 0 0 0,0 0 0 0 0,0 0 0 0 0,1-1 0 0 0,4-3-16 0 0,20-14-249 0 0,-24 17 284 0 0,-1 1 0 0 0,0-1 0 0 0,0 0 0 0 0,0 0 0 0 0,0 1 0 0 0,0-1 0 0 0,0 0-1 0 0,0 0 1 0 0,0-2 0 0 0,1-1 45 0 0,-1 3 40 0 0,-6-12-32 0 0,5 11 6 0 0,-1 1 1 0 0,0-1-1 0 0,0 0 0 0 0,-1 0 1 0 0,1 0-1 0 0,-3-3 0 0 0,4 5-45 0 0,-1 0 0 0 0,0 0 0 0 0,0 0 0 0 0,0 1 0 0 0,0-1 0 0 0,0 0 0 0 0,0 1 0 0 0,0-1 0 0 0,0 0 0 0 0,0 1 0 0 0,0 0 0 0 0,0-1 0 0 0,0 1-1 0 0,0-1 1 0 0,0 1 0 0 0,-1 0 0 0 0,1 0 0 0 0,0 0 0 0 0,0 0 0 0 0,-2 0 0 0 0,-5 0 135 0 0,0 0 0 0 0,-1 1-1 0 0,1 0 1 0 0,0 0 0 0 0,0 1 0 0 0,0 0-1 0 0,0 0 1 0 0,0 1 0 0 0,1 0 0 0 0,-9 5-1 0 0,10-5-63 0 0,1 0 0 0 0,0 0-1 0 0,0 1 1 0 0,0-1 0 0 0,0 1-1 0 0,-6 7 1 0 0,10-9-35 0 0,0-1-5 0 0,-4 6-27 0 0,3 0-147 0 0,6 6 24 0 0,0-12 128 0 0,31-4-29 0 0,-31 2-18 0 0,1 1 0 0 0,-1-1 1 0 0,0 0-1 0 0,0 0 0 0 0,1 0 0 0 0,-1-1 0 0 0,0 1 1 0 0,0-1-1 0 0,0 0 0 0 0,-1 0 0 0 0,1 0 0 0 0,0-1 1 0 0,-1 1-1 0 0,1-1 0 0 0,-1 0 0 0 0,0 0 0 0 0,4-4 0 0 0,0-2-63 0 0,-4-1 72 0 0,-3 7 25 0 0,-5-10 77 0 0,2 11-159 0 0,-6 0-29 0 0,-3 3 65 0 0,-10 10-264 0 0,20-10-6 0 0,0 5 79 0 0,-2 2-3318 0 0,1 1 1796 0 0</inkml:trace>
</inkml:ink>
</file>

<file path=ppt/ink/ink6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9.9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80 4719 0 0,'2'0'216'0'0,"1"0"-194"0"0,0 0 0 0 0,0-1 0 0 0,0 1-1 0 0,0 0 1 0 0,0-1 0 0 0,0 0 0 0 0,0 1-1 0 0,0-1 1 0 0,-1 0 0 0 0,7-3 0 0 0,0-1 149 0 0,1 1 994 0 0,0-1 0 0 0,0 0 0 0 0,13-9 0 0 0,-6 4-653 0 0,-5-1 149 0 0,-12 10-632 0 0,0 0 1 0 0,1 1-1 0 0,-1-1 0 0 0,0 1 1 0 0,1-1-1 0 0,-1 1 1 0 0,1-1-1 0 0,-1 1 1 0 0,1-1-1 0 0,-1 1 0 0 0,1-1 1 0 0,0 1-1 0 0,-1 0 1 0 0,1-1-1 0 0,-1 1 1 0 0,1 0-1 0 0,0 0 0 0 0,-1-1 1 0 0,2 1-1 0 0,-2 0 61 0 0,0 0 0 0 0,0-1 0 0 0,1 1 0 0 0,-1 0 0 0 0,0 0 0 0 0,0-1 0 0 0,0 1 0 0 0,0 0 0 0 0,0 0 0 0 0,0-1 0 0 0,1 1 0 0 0,-1 0 0 0 0,0 0 0 0 0,0-1 0 0 0,0 1 0 0 0,0 0 0 0 0,0-1 0 0 0,0 1 0 0 0,0 0 0 0 0,0 0 0 0 0,0-1 0 0 0,0 1 0 0 0,0 0 0 0 0,-1 0 0 0 0,1-1 0 0 0,0 1 0 0 0,0-1 0 0 0,-16 8 748 0 0,11-6-506 0 0,0 1-1 0 0,0 0 1 0 0,1 0 0 0 0,-9 6-1 0 0,-2 2 527 0 0,-1 0 0 0 0,0-1 0 0 0,-29 12 0 0 0,44-20-726 0 0,6 7 64 0 0,-5-8-194 0 0,0 1 0 0 0,0-1 0 0 0,0 0 0 0 0,0 1-1 0 0,0-1 1 0 0,0 0 0 0 0,1 0 0 0 0,-1 1 0 0 0,0-1 0 0 0,0 0-1 0 0,0 0 1 0 0,0 1 0 0 0,1-1 0 0 0,-1 0 0 0 0,0 0 0 0 0,0 0-1 0 0,1 0 1 0 0,-1 1 0 0 0,0-1 0 0 0,0 0 0 0 0,1 0 0 0 0,-1 0-1 0 0,0 0 1 0 0,1 0 0 0 0,-1 0 0 0 0,0 0 0 0 0,0 0 0 0 0,1 1-1 0 0,-1-1 1 0 0,0 0 0 0 0,1 0 0 0 0,-1 0 0 0 0,0 0 0 0 0,1-1-1 0 0,-1 1 1 0 0,0 0 0 0 0,0 0 0 0 0,1 0 0 0 0,-1 0 0 0 0,0 0-1 0 0,1 0 1 0 0,-1 0 0 0 0,0-1 0 0 0,0 1 0 0 0,1 0 0 0 0,-1 0-1 0 0,0 0 1 0 0,0 0 0 0 0,1-1 0 0 0,-1 1 0 0 0,1-1 0 0 0,5-1-2 0 0,28-9 0 0 0,-30 11-8 0 0,18-10-61 0 0,-10 4 13 0 0,-12 6 54 0 0,1-1 1 0 0,-1 1-1 0 0,1 0 1 0 0,-1 0-1 0 0,1-1 1 0 0,-1 1-1 0 0,1 0 1 0 0,-1-1-1 0 0,1 1 1 0 0,-1 0-1 0 0,1-1 1 0 0,-1 1-1 0 0,0-1 1 0 0,1 1-1 0 0,-1-1 1 0 0,0 1-1 0 0,1-1 1 0 0,-1 1-1 0 0,0-1 1 0 0,1 1-1 0 0,-1-1 1 0 0,0 1-1 0 0,0-1 1 0 0,0 0-1 0 0,0 1 1 0 0,0-1-1 0 0,0 1 1 0 0,1-1-1 0 0,-2-1 1 0 0,-4-3 419 0 0,-165 91 3846 0 0,168-84-3988 0 0,2-1-147 0 0,-1 6-77 0 0,1-5-124 0 0,0-1 58 0 0,0-1 0 0 0,0 1 0 0 0,1-1 0 0 0,-1 1 0 0 0,1-1 0 0 0,-1 1 0 0 0,0-1 0 0 0,1 0 0 0 0,-1 1 0 0 0,1-1 0 0 0,-1 1 0 0 0,1-1-1 0 0,-1 0 1 0 0,1 0 0 0 0,-1 1 0 0 0,1-1 0 0 0,0 0 0 0 0,-1 0 0 0 0,1 1 0 0 0,-1-1 0 0 0,1 0 0 0 0,-1 0 0 0 0,1 0 0 0 0,0 0 0 0 0,-1 0-1 0 0,1 0 1 0 0,0 0 0 0 0,-1 0 0 0 0,1 0 0 0 0,-1 0 0 0 0,1-1 0 0 0,0 1 0 0 0,22-4-276 0 0,-17 2 24 0 0,1 0 0 0 0,-1-1 0 0 0,0 0 0 0 0,0 0 0 0 0,0-1 0 0 0,0 1 0 0 0,5-6 0 0 0,-8 6-258 0 0,0 0 0 0 0,0 0 0 0 0,0 0 0 0 0,0 0 0 0 0,-1 0 0 0 0,0-1 0 0 0,1 1 0 0 0,1-6 0 0 0,5-14-2201 0 0,1 6-25 0 0</inkml:trace>
</inkml:ink>
</file>

<file path=ppt/ink/ink6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00.7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182 107 9671 0 0,'0'0'838'0'0,"-16"-7"-3906"0"0,16 6 3271 0 0,0-1 1 0 0,-1 0 0 0 0,1 1-1 0 0,0-1 1 0 0,0 0 0 0 0,-1 1 0 0 0,1-1-1 0 0,1 0 1 0 0,-1 1 0 0 0,0-1-1 0 0,0 0 1 0 0,1 1 0 0 0,-1-1-1 0 0,1 0 1 0 0,0-1 0 0 0,0-2 177 0 0,-1 3 161 0 0,0-10 18 0 0,4-9 832 0 0,-4 19-448 0 0,-1 0-812 0 0,1 0-75 0 0,-1 0-1 0 0,0 0 0 0 0,0 1 0 0 0,0-1 0 0 0,0 0 1 0 0,0 0-1 0 0,0 1 0 0 0,0-1 0 0 0,-1 1 1 0 0,-3-4 2039 0 0,-15 0-7 0 0,19 5-2031 0 0,0 0 0 0 0,0 0-1 0 0,0 0 1 0 0,0 0 0 0 0,0 1 0 0 0,0-1-1 0 0,1 0 1 0 0,-1 1 0 0 0,0-1 0 0 0,0 1-1 0 0,0-1 1 0 0,1 1 0 0 0,-1-1 0 0 0,0 1-1 0 0,0-1 1 0 0,1 1 0 0 0,-1 0-1 0 0,1-1 1 0 0,-1 1 0 0 0,0 0 0 0 0,1 0-1 0 0,-1-1 1 0 0,1 1 0 0 0,0 0 0 0 0,-1 1-1 0 0,-7 22 374 0 0,3-17-268 0 0,1-2-142 0 0,5 9 66 0 0,0-12-82 0 0,0-1 0 0 0,0 1 0 0 0,0-1 0 0 0,0 1 0 0 0,0-1 0 0 0,0 0 0 0 0,0 1 0 0 0,1-1 0 0 0,1 2 0 0 0,0 0-2 0 0,4-1-3 0 0,3-6 0 0 0,-2-3 11 0 0,0-1 42 0 0,-8 7-47 0 0,1 0-1 0 0,-1 1 1 0 0,0-1 0 0 0,1 1-1 0 0,-1-1 1 0 0,0 1-1 0 0,0-1 1 0 0,0 0 0 0 0,1 1-1 0 0,-1-1 1 0 0,0 0-1 0 0,0 1 1 0 0,0-1 0 0 0,0-1-1 0 0,0 1 16 0 0,-1-1 1 0 0,1 1-1 0 0,0 0 0 0 0,-1-1 0 0 0,1 1 0 0 0,0 0 1 0 0,-1-1-1 0 0,0 1 0 0 0,1 0 0 0 0,-1 0 0 0 0,0 0 0 0 0,0-1 1 0 0,1 1-1 0 0,-1 0 0 0 0,0 0 0 0 0,0 0 0 0 0,0 0 1 0 0,0 1-1 0 0,0-1 0 0 0,-3-1 0 0 0,2 1 38 0 0,0 0 0 0 0,0 0-1 0 0,0 1 1 0 0,0-1 0 0 0,0 1-1 0 0,-1 0 1 0 0,1 0 0 0 0,0 0-1 0 0,0 0 1 0 0,0 0 0 0 0,0 0-1 0 0,-3 1 1 0 0,-2 0 107 0 0,0 1 1 0 0,0 0-1 0 0,1 1 0 0 0,-1-1 0 0 0,1 2 1 0 0,-11 5-1 0 0,13-6-113 0 0,-2 0 28 0 0,1 1 1 0 0,-1 0 0 0 0,1 1 0 0 0,0-1 0 0 0,0 1-1 0 0,1 0 1 0 0,-5 6 0 0 0,9-10-108 0 0,0 0-1 0 0,0 0 1 0 0,1-1 0 0 0,-1 1 0 0 0,0 0 0 0 0,0 0-1 0 0,1-1 1 0 0,-1 1 0 0 0,0 0 0 0 0,1-1-1 0 0,-1 1 1 0 0,1 0 0 0 0,-1-1 0 0 0,1 1 0 0 0,-1 0-1 0 0,1-1 1 0 0,0 1 0 0 0,0 0-28 0 0,0 0-59 0 0,1 1-1 0 0,-1-1 0 0 0,1 1 0 0 0,0-1 1 0 0,-1 0-1 0 0,1 0 0 0 0,0 0 0 0 0,0 0 1 0 0,0 0-1 0 0,0 0 0 0 0,0 0 0 0 0,0 0 1 0 0,0-1-1 0 0,0 1 0 0 0,0-1 0 0 0,0 0 1 0 0,0 1-1 0 0,0-1 0 0 0,0 0 0 0 0,1 0 1 0 0,-1 0-1 0 0,0-1 0 0 0,0 1 0 0 0,0 0 1 0 0,0-1-1 0 0,4-1 0 0 0,3-1-856 0 0,0-1-1 0 0,0-1 1 0 0,-1 1 0 0 0,12-9 0 0 0,-14 9 517 0 0,25-15-1969 0 0</inkml:trace>
</inkml:ink>
</file>

<file path=ppt/ink/ink6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0 3223 0 0,'0'0'5239'0'0,"3"4"-3984"0"0,15 17 3623 0 0,-19-12-4334 0 0,0 1-1 0 0,0-1 0 0 0,-5 14 0 0 0,-1 15 216 0 0,-22 147 1404 0 0,2-15-1172 0 0,15-54-215 0 0,3 158 1 0 0,29-49 318 0 0,-3-52-481 0 0,-7-37-158 0 0,5 190 292 0 0,-17-270-620 0 0,-2 260 343 0 0,10-250-414 0 0,22 108 0 0 0,-23-148-54 0 0,0 1-53 0 0,15 95-922 0 0,-19-107 836 0 0,-1-1 1 0 0,0 1-1 0 0,0-1 1 0 0,-1 1-1 0 0,-1-1 1 0 0,-5 19-1 0 0,1-19-957 0 0,6-14 932 0 0,0 1 0 0 0,0-1 1 0 0,-1 1-1 0 0,1 0 0 0 0,0-1 0 0 0,-1 1 0 0 0,1-1 0 0 0,0 1 0 0 0,-1-1 0 0 0,1 0 1 0 0,-1 1-1 0 0,1-1 0 0 0,-1 1 0 0 0,1-1 0 0 0,-1 0 0 0 0,1 1 0 0 0,-1-1 1 0 0,0 0-1 0 0,1 0 0 0 0,-1 0 0 0 0,1 1 0 0 0,-2-1 0 0 0,-8 0-2539 0 0</inkml:trace>
</inkml:ink>
</file>

<file path=ppt/ink/ink6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1 165 1839 0 0,'0'0'11970'0'0,"1"2"-11644"0"0,2 1-28 0 0,-1-1-1 0 0,1 1 0 0 0,0-1 0 0 0,-1 0 0 0 0,1 0 1 0 0,0 0-1 0 0,0 0 0 0 0,1 0 0 0 0,-1-1 0 0 0,0 1 1 0 0,1-1-1 0 0,-1 0 0 0 0,0 0 0 0 0,6 1 1 0 0,4-1-122 0 0,0 0 1 0 0,22-1-1 0 0,0 0 396 0 0,-17 0-307 0 0,0-1 0 0 0,28-5 0 0 0,18-2 132 0 0,114 0 341 0 0,-178 8-738 0 0,213-10 430 0 0,38 3-176 0 0,-82 5-209 0 0,-52-1 25 0 0,93-6-23 0 0,-42 7 31 0 0,-61 2 76 0 0,137-10 258 0 0,3-1 65 0 0,-142 12-239 0 0,27 0 67 0 0,190-10 132 0 0,-108 5-351 0 0,-143-1-29 0 0,81-15 1 0 0,-147 19-56 0 0,18-3-131 0 0,38-11 1 0 0,-53 12-276 0 0,-1 0 0 0 0,1 0-1 0 0,-1-1 1 0 0,1 1 0 0 0,-1-1 0 0 0,-1-1 0 0 0,1 0 0 0 0,8-7 0 0 0,-3 0-2160 0 0,3 3-4274 0 0</inkml:trace>
</inkml:ink>
</file>

<file path=ppt/ink/ink6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1908 3679 0 0,'25'15'284'0'0,"-20"-13"1366"0"0,-2-2-1318 0 0,0 0-1 0 0,0-1 1 0 0,0 1 0 0 0,0-1 0 0 0,0 0 0 0 0,0 0-1 0 0,0 0 1 0 0,0 0 0 0 0,3-3 0 0 0,28-19 754 0 0,-10 6-22 0 0,-15 11-695 0 0,-6 5 30 0 0,-1 0 7 0 0,27-16 1247 0 0,49-38 0 0 0,-28 19-793 0 0,101-51 1754 0 0,-114 67-2222 0 0,34-20-52 0 0,0-5-110 0 0,6-1-62 0 0,-68 40-129 0 0,0 0 0 0 0,15-13 0 0 0,-15 11 24 0 0,19-13-1 0 0,106-64 154 0 0,-47 25-58 0 0,-28 18-54 0 0,-30 26-77 0 0,-21 13 0 0 0,-1-1 0 0 0,-1 0 0 0 0,8-5 1 0 0,54-38 47 0 0,-41 30-27 0 0,36-31-1 0 0,72-54-46 0 0,-99 77 9 0 0,-16 11 38 0 0,37-25-32 0 0,-38 28 15 0 0,0 1-6 0 0,0-2-1 0 0,-1 0 1 0 0,17-16-1 0 0,30-19 188 0 0,-56 40-170 0 0,0 0 0 0 0,15-7 0 0 0,14-10 90 0 0,-30 18-108 0 0,65-58 238 0 0,-61 52-187 0 0,22-14 0 0 0,7-6-17 0 0,-23 15-58 0 0,1 2 0 0 0,40-27 0 0 0,-38 28 7 0 0,29-24 0 0 0,2-2 127 0 0,46-22 118 0 0,-54 29-113 0 0,-19 14-21 0 0,49-29 1 0 0,-63 40-100 0 0,-5 4-8 0 0,-1 0 0 0 0,1 0 1 0 0,10-4-1 0 0,9-10 38 0 0,-19 14-30 0 0,-1 0-1 0 0,1 0 1 0 0,8-5 0 0 0,10-2 33 0 0,-21 10-42 0 0,0 0-1 0 0,-1-1 1 0 0,1 1 0 0 0,-1-1-1 0 0,1 0 1 0 0,-1 0-1 0 0,0 0 1 0 0,0 0-1 0 0,3-3 1 0 0,-4 4-10 0 0,24-22 79 0 0,-24 21-5 0 0,30-24 21 0 0,-21 19-95 0 0,-8 5 0 0 0,1 0 0 0 0,-1 0 0 0 0,1 0 0 0 0,-1-1 0 0 0,0 1 0 0 0,3-4 0 0 0,13-11 0 0 0,-15 15 0 0 0,19-19 0 0 0,-13 12 0 0 0,2 4 0 0 0,-1 1 0 0 0,1-1 0 0 0,-1-1 0 0 0,-1-2 0 0 0,-1 1 0 0 0,-2 1-27 0 0,-4 5-101 0 0,-1-1-565 0 0,1 0 253 0 0,-1 0 1 0 0,1 0-1 0 0,-1 0 0 0 0,0 0 0 0 0,0 0 0 0 0,0 0 0 0 0,0-1 0 0 0,0 1 0 0 0,0 0 0 0 0,0-5 1 0 0,-1-2-1451 0 0</inkml:trace>
</inkml:ink>
</file>

<file path=ppt/ink/ink6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67 25 1375 0 0,'0'0'8355'0'0,"-1"1"-7974"0"0,-34 40 4075 0 0,34-39-4262 0 0,-9 36 1524 0 0,8-14-1392 0 0,2-22-261 0 0,-1 1 8 0 0,-4 22 297 0 0,4-23-44 0 0,0 1-164 0 0,-3 23 196 0 0,4-24-248 0 0,-1 1-13 0 0,0 4-25 0 0,0 0-1 0 0,0 0 1 0 0,0 0-1 0 0,1 0 1 0 0,0 0 0 0 0,0-1-1 0 0,1 1 1 0 0,0 0 0 0 0,0 0-1 0 0,4 10 1 0 0,1-1 29 0 0,7 15 43 0 0,-5-6-10 0 0,-7-23-44 0 0,0 1 6 0 0,11 26 462 0 0,-4-16-492 0 0,0-5 14 0 0,11 11 78 0 0,-15-17-102 0 0,5 0-35 0 0,0 2 32 0 0,-6-3-53 0 0,-1-1 0 0 0,0 1 0 0 0,0-1 0 0 0,1 0 0 0 0,-1 0 0 0 0,0 1 0 0 0,0-2 0 0 0,1 1 0 0 0,2 0 0 0 0,8-1 0 0 0,1-1 0 0 0,1 0 11 0 0,1 0 42 0 0,-2-1 11 0 0,-4 0 0 0 0,-8 2 0 0 0,10-9 0 0 0,-9 7-60 0 0,-2 2 1 0 0,0 0-1 0 0,0 0 1 0 0,0 0 0 0 0,0 0-1 0 0,0 0 1 0 0,0 0 0 0 0,-1 0-1 0 0,1-1 1 0 0,0 1 0 0 0,-1 0-1 0 0,1 0 1 0 0,-1-1 0 0 0,0 1-1 0 0,1-2 1 0 0,2-6 47 0 0,6-12-31 0 0,-8 18-7 0 0,0 1 1 0 0,0-1 0 0 0,0 0-1 0 0,0 0 1 0 0,0 1 0 0 0,-1-1-1 0 0,1-4 1 0 0,5-34 49 0 0,-4 32-53 0 0,0 1 43 0 0,1-12-44 0 0,-3 10 47 0 0,0 9-50 0 0,0 0-1 0 0,0 0 1 0 0,0 0-1 0 0,0 0 1 0 0,-1 0-1 0 0,1 0 1 0 0,0 0-1 0 0,-1 0 1 0 0,1 0-1 0 0,-1 0 1 0 0,1 0-1 0 0,-2-2 1 0 0,-4-11 288 0 0,0-7-88 0 0,6 20-14 0 0,-2-1-97 0 0,-26-34 167 0 0,12 16-190 0 0,-14-18-73 0 0,29 35-2 0 0,-10-10 17 0 0,-4 1 115 0 0,13 11-102 0 0,0 0 46 0 0,0 0 12 0 0,-9-5-13 0 0,6 3-48 0 0,0 1 0 0 0,1-1 1 0 0,-1 0-1 0 0,1-1 1 0 0,0 1-1 0 0,0-1 0 0 0,0 1 1 0 0,-5-9-1 0 0,-1 2-25 0 0,-2 3-11 0 0,2 1-55 0 0,8 5-64 0 0,-6-2-23 0 0</inkml:trace>
</inkml:ink>
</file>

<file path=ppt/ink/ink6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3799 0 0,'0'0'1831'0'0,"2"1"-1106"0"0,0 0-510 0 0,-2 0-118 0 0,1-1 1 0 0,0 1 0 0 0,-1 0 0 0 0,1-1 0 0 0,0 1-1 0 0,0-1 1 0 0,-1 0 0 0 0,1 1 0 0 0,0-1-1 0 0,0 1 1 0 0,0-1 0 0 0,1 0 600 0 0,12-2 9426 0 0,-13 2-9778 0 0,3 5 722 0 0,-2-2 847 0 0,1-3-1877 0 0,-1 0 1 0 0,0 1-1 0 0,1 0 0 0 0,-1-1 1 0 0,0 1-1 0 0,1 0 1 0 0,2 2-1 0 0,-4-3-8 0 0,1 1 69 0 0,0-1-34 0 0,0 0-56 0 0,1 0-5 0 0,17 5 59 0 0,7 3 51 0 0,-20-3 78 0 0,-4-2-210 0 0,-1-1 298 0 0,0 0-207 0 0,24 23 166 0 0,-24-24-87 0 0,-1 0-80 0 0,24 18 152 0 0,-23-18-64 0 0,1 0-83 0 0,12 7 33 0 0,-8-5-67 0 0,0 1 0 0 0,13 8 0 0 0,-17-9-30 0 0,0-1 0 0 0,1 1 0 0 0,-1-1 0 0 0,1 0 0 0 0,0 0 0 0 0,7 3-1 0 0,5 2 86 0 0,-5-1-59 0 0,-1 1 0 0 0,14 13 0 0 0,-4-5-23 0 0,-18-13-2 0 0,1 0 0 0 0,0 0 0 0 0,-1 0 0 0 0,1 1 0 0 0,-1-1 0 0 0,0 1 0 0 0,3 3 0 0 0,23 23 61 0 0,14 19 48 0 0,-20-22-50 0 0,42 39 0 0 0,4-3 90 0 0,31 24-163 0 0,-23-28 60 0 0,-59-45-44 0 0,26 24 108 0 0,-23-19-42 0 0,2-1 0 0 0,0 0 0 0 0,45 24 0 0 0,28 21-18 0 0,-42-25-11 0 0,-29-21-49 0 0,-2 0 0 0 0,30 29-1 0 0,-14-13 11 0 0,-21-19 5 0 0,19 20 1 0 0,16 16 31 0 0,-10-10-27 0 0,10 5 25 0 0,-28-24-34 0 0,-21-17-11 0 0,0 0 0 0 0,1-1 0 0 0,0 1-1 0 0,0-1 1 0 0,5 2 0 0 0,32 18 101 0 0,13 9-41 0 0,-40-22-58 0 0,18 11 55 0 0,32 26 0 0 0,-52-38-32 0 0,-10-8-22 0 0,0 1 0 0 0,0 0 1 0 0,0 1-1 0 0,-1-1 1 0 0,1 0-1 0 0,0 0 0 0 0,0 1 1 0 0,-1-1-1 0 0,1 1 1 0 0,-1-1-1 0 0,3 4 0 0 0,52 72 68 0 0,-49-66-75 0 0,3-2 12 0 0,11 11 29 0 0,0 1-22 0 0,-14-15-20 0 0,-3-2 3 0 0,0 0 0 0 0,1 0 1 0 0,-1 1-1 0 0,5 8 1 0 0,5 6 53 0 0,-7-10-63 0 0,2-1 11 0 0,2 3-4 0 0,3-1 0 0 0,-10-6 0 0 0,1-1 0 0 0,-1 0 0 0 0,1 1 0 0 0,-1 0 0 0 0,3 4 0 0 0,2 1 0 0 0,11 9 0 0 0,17 11 60 0 0,0-4 24 0 0,-26-16-84 0 0,1-1 0 0 0,-1 0 0 0 0,-1 2-28 0 0,2 3-255 0 0,-10-10 146 0 0,1 10-1831 0 0,-2-10 463 0 0,-8 9-4334 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9.4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 1308 3223 0 0,'0'2'143'0'0,"-4"11"-54"0"0,-1-1 0 0 0,-8 18 0 0 0,6-13 1396 0 0,1 8 8766 0 0,10-25-10090 0 0,-1-1 1 0 0,0 1-1 0 0,1-1 1 0 0,-1 0-1 0 0,0 0 0 0 0,0 0 1 0 0,0 0-1 0 0,0 0 1 0 0,0 0-1 0 0,0-1 1 0 0,0 0-1 0 0,0 0 1 0 0,0 0-1 0 0,-1 0 1 0 0,1 0-1 0 0,-1 0 1 0 0,0 0-1 0 0,1-1 1 0 0,-1 1-1 0 0,0-1 1 0 0,2-5-1 0 0,4-4 86 0 0,-2-1 0 0 0,0-1 0 0 0,8-21 0 0 0,-11 25-71 0 0,9-28-86 0 0,-2-1 1 0 0,-1 0 0 0 0,-2-1 0 0 0,-2 1 0 0 0,-1-2 0 0 0,-3 1 0 0 0,-1 0 0 0 0,-1 0 0 0 0,-3 0-1 0 0,-1 0 1 0 0,-15-54 0 0 0,-48-141 567 0 0,38 136 4 0 0,26 85-530 0 0,1 1-1 0 0,0-1 1 0 0,0 0 0 0 0,2 0-1 0 0,0 0 1 0 0,0 0-1 0 0,2 0 1 0 0,-1 0 0 0 0,4-18-1 0 0,-2 26-113 0 0,0 0-1 0 0,0 1 1 0 0,0-1-1 0 0,1 1 1 0 0,0-1-1 0 0,0 1 0 0 0,0 0 1 0 0,0 0-1 0 0,1 1 1 0 0,7-8-1 0 0,4-3 97 0 0,29-21-1 0 0,-18 16-80 0 0,-14 11-19 0 0,1 0-1 0 0,0 1 0 0 0,1 0 1 0 0,26-10-1 0 0,62-16 97 0 0,-37 14-79 0 0,-50 15-47 0 0,-1 1 0 0 0,27-5-1 0 0,-36 8 1 0 0,0 1 0 0 0,1 0-1 0 0,-1 0 1 0 0,0 0 0 0 0,0 0-1 0 0,0 1 1 0 0,0 0-1 0 0,0 0 1 0 0,0 0 0 0 0,0 1-1 0 0,9 3 1 0 0,-12-4-60 0 0,-1 0 1 0 0,1 0-1 0 0,-1 1 0 0 0,1-1 1 0 0,-1 0-1 0 0,0 1 0 0 0,0-1 1 0 0,1 0-1 0 0,-1 1 0 0 0,0-1 1 0 0,0 1-1 0 0,0 0 0 0 0,-1-1 1 0 0,1 1-1 0 0,0 0 0 0 0,-1 0 1 0 0,1-1-1 0 0,-1 1 0 0 0,1 0 1 0 0,-1 0-1 0 0,0 0 1 0 0,0-1-1 0 0,0 1 0 0 0,0 0 1 0 0,0 0-1 0 0,0 0 0 0 0,0 0 1 0 0,-1 0-1 0 0,1-1 0 0 0,-2 3 1 0 0,-1 7-748 0 0,0-1 0 0 0,-1 0 0 0 0,-9 17 0 0 0,12-25 691 0 0,-17 29-1710 0 0</inkml:trace>
</inkml:ink>
</file>

<file path=ppt/ink/ink6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342 71 4319 0 0,'0'0'2522'0'0,"-3"-3"-1860"0"0,-9-11-334 0 0,9 10 864 0 0,3 3-1112 0 0,-1 1 0 0 0,1-1 0 0 0,-1 1 0 0 0,1-1-1 0 0,-1 1 1 0 0,1-1 0 0 0,-1 1 0 0 0,1-1 0 0 0,-1 1-1 0 0,0-1 1 0 0,1 1 0 0 0,-1-1 0 0 0,0 1 0 0 0,1 0-1 0 0,-1 0 1 0 0,0-1 0 0 0,-1 1 0 0 0,-16-6 2474 0 0,16 6-2183 0 0,-31-7 1630 0 0,32 7-1860 0 0,-11-7-77 0 0,-8-4 390 0 0,18 10-346 0 0,1 0 10 0 0,-6-2 2 0 0,5 2 400 0 0,0 0-392 0 0,-6-1-34 0 0,6 1 52 0 0,-1 1-75 0 0,-3-1 82 0 0,-1 1 1 0 0,1 0-1 0 0,-1 1 0 0 0,1 0 1 0 0,-8 1-1 0 0,12-1 120 0 0,0-1-199 0 0,-23 8 82 0 0,-11 3 478 0 0,34-11-519 0 0,1 1 10 0 0,-1 1-81 0 0,-17 7 286 0 0,5-2-255 0 0,11-4-76 0 0,-1 3 75 0 0,2-5-63 0 0,-10 15 83 0 0,2-2-42 0 0,8-10-49 0 0,1 3 65 0 0,-2 5 22 0 0,1-2 1 0 0,0 20 125 0 0,-1-2-147 0 0,3-26 7 0 0,0 1 0 0 0,-3 20 70 0 0,2-21 92 0 0,1 1-158 0 0,-1 7 0 0 0,1-7 80 0 0,0 0-93 0 0,0 23 42 0 0,0-22-17 0 0,3 8-28 0 0,2 2-52 0 0,1 0-12 0 0,0 0 0 0 0,0-3 0 0 0,7 10 1 0 0,-9-18 2 0 0,-1-1 4 0 0,23 17 46 0 0,-15-9-42 0 0,-1-3 42 0 0,5-4 0 0 0,1-3-42 0 0,-13 0-4 0 0,1-1-1 0 0,-1 1 1 0 0,1-1 0 0 0,-1 1-1 0 0,1 0 1 0 0,-1 0-1 0 0,1 1 1 0 0,4 0-1 0 0,3 1-1 0 0,3-4-5 0 0,15-6 0 0 0,-11 2 0 0 0,-15 3 0 0 0,0-1 0 0 0,12-3 0 0 0,-1 3 0 0 0,2 0 0 0 0,-2-1 0 0 0,3-1 0 0 0,-13 4 0 0 0,12-9 0 0 0,-1 2 0 0 0,-13 7 0 0 0,12-12 0 0 0,-11 12 0 0 0,9-13 11 0 0,-11 11 31 0 0,8-17 6 0 0,-8 19-44 0 0,0 0 0 0 0,-1 0-1 0 0,1 0 1 0 0,0 0 0 0 0,-1 0 0 0 0,1 0-1 0 0,-1 0 1 0 0,1-1 0 0 0,-1-2 0 0 0,0-6 38 0 0,0 0-31 0 0,0 9-6 0 0,0 0 0 0 0,0 0 0 0 0,0 0 0 0 0,0-1-1 0 0,0 1 1 0 0,-1 0 0 0 0,1 0 0 0 0,-1 0 0 0 0,1 0 0 0 0,-1 0 0 0 0,0 1 0 0 0,0-1-1 0 0,0 0 1 0 0,0 0 0 0 0,-1-2 0 0 0,-13-19 34 0 0,2 0-28 0 0,-5-11-11 0 0,12 23 0 0 0,1-1 0 0 0,-2 3 0 0 0,-4-3 17 0 0,9 9 14 0 0,-12-3-15 0 0,1-1-16 0 0,11 6-5 0 0,0 0 0 0 0,0 0-1 0 0,0 0 1 0 0,0 0 0 0 0,0 0-1 0 0,0 0 1 0 0,0 1 0 0 0,-1-1 0 0 0,1 1-1 0 0,0 0 1 0 0,0-1 0 0 0,-1 1-1 0 0,-2 0 1 0 0,-2 1-56 0 0,4-1-176 0 0,-1 0-1 0 0,0 0 0 0 0,1 0 1 0 0,-1 1-1 0 0,0 0 0 0 0,1-1 0 0 0,-1 1 1 0 0,1 1-1 0 0,0-1 0 0 0,-6 3 1 0 0,3-2-1502 0 0,-4 3 147 0 0</inkml:trace>
</inkml:ink>
</file>

<file path=ppt/ink/ink6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12:00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3223 0 0,'0'0'9694'0'0,"12"-5"-15508"0"0</inkml:trace>
</inkml:ink>
</file>

<file path=ppt/ink/ink6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2.6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2325 1375 0 0,'13'6'8282'0'0,"-4"-3"-8573"0"0,-4-1 866 0 0,-4-2-542 0 0,-1 0 0 0 0,1 0 0 0 0,-1-1 1 0 0,1 1-1 0 0,-1 0 0 0 0,1 0 0 0 0,-1 0 0 0 0,0 0 1 0 0,1 0-1 0 0,-1-1 0 0 0,1 1 0 0 0,-1 0 0 0 0,0 0 1 0 0,1-1-1 0 0,-1 1 0 0 0,0 0 0 0 0,1-1 1 0 0,-1 1-1 0 0,0 0 0 0 0,0-1 0 0 0,1 1 0 0 0,-1-1 1 0 0,0 1-1 0 0,0 0 0 0 0,0-1 0 0 0,1 1 0 0 0,-1-1 1 0 0,0 1-1 0 0,0 0 0 0 0,0-1 0 0 0,0 1 1 0 0,0-1-1 0 0,0 0 0 0 0,1-1 280 0 0,9-21 913 0 0,-9 18-745 0 0,1 0 0 0 0,-1 1-1 0 0,1-1 1 0 0,0 1 0 0 0,5-8 0 0 0,1-1-46 0 0,-1-1 0 0 0,-1 1 0 0 0,0-2-1 0 0,-1 1 1 0 0,5-18 0 0 0,18-59 307 0 0,-12 44-720 0 0,0 11 229 0 0,9-13 222 0 0,-24 46-459 0 0,1 0 0 0 0,0 0 0 0 0,0 0 0 0 0,0 0 0 0 0,0 0 0 0 0,3-2 0 0 0,1-2-5 0 0,-4 3 3 0 0,0-1 3 0 0,12-7 11 0 0,28-25-26 0 0,-35 30 0 0 0,0 0 0 0 0,0-1 0 0 0,-1 0 0 0 0,7-8 0 0 0,-5 6 0 0 0,0 4 0 0 0,0-1 0 0 0,0 0 0 0 0,9-9 0 0 0,2-8 0 0 0,21-19 0 0 0,25-17 0 0 0,-11 13 0 0 0,-33 33 0 0 0,-17 12 0 0 0,0-1 0 0 0,0 1 0 0 0,0-1 0 0 0,4-4 0 0 0,-2 2 11 0 0,-1 0 0 0 0,0 1-1 0 0,1-1 1 0 0,0 1 0 0 0,11-5-1 0 0,-13 7-10 0 0,-3 1 0 0 0,13-12 0 0 0,25-14 0 0 0,-29 21 0 0 0,-1 0 0 0 0,0-1 0 0 0,10-9 0 0 0,9-9 0 0 0,3-1 0 0 0,0-1 0 0 0,-8 10 0 0 0,43-35 128 0 0,-32 29-77 0 0,-22 17-38 0 0,-5 2-13 0 0,1-1 0 0 0,1 1 0 0 0,11-4 0 0 0,-10 5 0 0 0,1-2 0 0 0,11-6 0 0 0,-7 1-3 0 0,11-11 20 0 0,1 2 63 0 0,-14 10-21 0 0,-9 8-49 0 0,-3 1-10 0 0,1 0 0 0 0,-1 0-1 0 0,0 0 1 0 0,0-1 0 0 0,1 1 0 0 0,-1 0 0 0 0,0 0-1 0 0,1-1 1 0 0,-1 1 0 0 0,0-1 0 0 0,0 1 0 0 0,0-1 0 0 0,0 1-1 0 0,2-2 1 0 0,22-10 0 0 0,-22 9 0 0 0,18-8 11 0 0,59-17 96 0 0,-53 17-86 0 0,-19 7 6 0 0,-3 1-24 0 0,1 1 0 0 0,-1-1 1 0 0,1 1-1 0 0,0 0 0 0 0,0 1 1 0 0,-1-1-1 0 0,12 0 0 0 0,-14 2-3 0 0,-1 0 0 0 0,1 0 0 0 0,-1-1 0 0 0,1 1 0 0 0,-1-1 0 0 0,1 0 0 0 0,-1 0 0 0 0,0 0 0 0 0,4-2 0 0 0,16-6 0 0 0,-1-2-3 0 0,-11 6 36 0 0,0 0 0 0 0,1 1-1 0 0,14-5 1 0 0,5-2 27 0 0,44-16 8 0 0,-46 20-57 0 0,-10 3 29 0 0,39-12 136 0 0,-44 13-119 0 0,-9 3-57 0 0,-1 0-1 0 0,1-1 1 0 0,-1 1-1 0 0,1-1 0 0 0,-1 0 1 0 0,7-2-1 0 0,-7 1 5 0 0,1 1 0 0 0,0 0-1 0 0,-1 0 1 0 0,1 0 0 0 0,0 0-1 0 0,0 1 1 0 0,0 0 0 0 0,4-1-1 0 0,3 1 24 0 0,15 0 7 0 0,-15 0 0 0 0,0-1 1 0 0,0 0 0 0 0,0 0-1 0 0,20-6 1 0 0,-6 1 25 0 0,-1 0 0 0 0,40-2 0 0 0,-9 2-19 0 0,-19 3 14 0 0,-23 3-24 0 0,0-1 1 0 0,1 0 0 0 0,13-4 0 0 0,-12 3-22 0 0,0 0-10 0 0,28-6 0 0 0,-4 0 0 0 0,39 0 411 0 0,-52 7-310 0 0,-2-3-3 0 0,-16 1-62 0 0,0 2 0 0 0,0-1 0 0 0,0 1 0 0 0,13 0-1 0 0,25-2 44 0 0,75-1-155 0 0,45 4 76 0 0,-141 0 0 0 0,0-2 0 0 0,34-6 0 0 0,-54 8 0 0 0,19-3 0 0 0,36-12 165 0 0,-8-2 78 0 0,-10 7-83 0 0,43-17-80 0 0,-58 18-48 0 0,39-10 0 0 0,10 3-32 0 0,-70 16 0 0 0,18-7 0 0 0,-12 2 0 0 0,1 1 0 0 0,25-4 0 0 0,-28 7 0 0 0,29-7 0 0 0,-36 8 7 0 0,-1 0 1 0 0,1-1-1 0 0,-1 0 0 0 0,0 1 0 0 0,0-1 0 0 0,1 0 1 0 0,-1 0-1 0 0,0 0 0 0 0,0 0 0 0 0,3-3 0 0 0,9-3 83 0 0,14-8 183 0 0,7-2-442 0 0,-9 6 77 0 0,-20 7 99 0 0,8-4 49 0 0,-12 5-52 0 0,-2 2-1 0 0,1 1 1 0 0,-1-1-1 0 0,1 0 0 0 0,-1 1 1 0 0,1-1-1 0 0,-1 0 0 0 0,1 1 1 0 0,0-1-1 0 0,-1 1 0 0 0,1-1 1 0 0,0 1-1 0 0,0-1 0 0 0,0 1 1 0 0,-1-1-1 0 0,1 1 0 0 0,0 0 1 0 0,1-1-1 0 0,22-12 81 0 0,10-2-84 0 0,-29 13 0 0 0,1-1 0 0 0,-1 0 0 0 0,1 0 0 0 0,-1 0 0 0 0,0-1 0 0 0,-1 0 0 0 0,10-8 0 0 0,-14 11 0 0 0,1 0 0 0 0,-1 0 0 0 0,1 0 0 0 0,0 0 0 0 0,-1 0 0 0 0,1 1 0 0 0,0-1 0 0 0,0 0 0 0 0,0 0 0 0 0,0 1 0 0 0,-1-1 0 0 0,1 0 0 0 0,0 1 0 0 0,0-1 0 0 0,0 1 0 0 0,2-1 0 0 0,1 0 0 0 0,9-3 0 0 0,-11 3 8 0 0,0 1-1 0 0,0-1 0 0 0,1 0 1 0 0,-1 0-1 0 0,0 0 1 0 0,0 0-1 0 0,0 0 1 0 0,0 0-1 0 0,0-1 0 0 0,0 1 1 0 0,0-1-1 0 0,0 1 1 0 0,0-1-1 0 0,-1 1 0 0 0,1-1 1 0 0,-1 0-1 0 0,1 0 1 0 0,-1 0-1 0 0,2-3 1 0 0,-2 3-3 0 0,0 0 0 0 0,0 0 1 0 0,1 0-1 0 0,-1 0 0 0 0,1 0 0 0 0,-1 0 1 0 0,1 1-1 0 0,0-1 0 0 0,0 0 1 0 0,0 1-1 0 0,0-1 0 0 0,0 1 1 0 0,0 0-1 0 0,3-2 0 0 0,2 0-87 0 0,-5 2 59 0 0,14-13-4 0 0,-9 8 28 0 0,-4 4 0 0 0,0-1 1 0 0,0 1-1 0 0,0-1 1 0 0,0 0-1 0 0,-1 0 0 0 0,4-4 1 0 0,-4 3 13 0 0,0 0 0 0 0,1 0 0 0 0,0 1 1 0 0,0-1-1 0 0,4-3 0 0 0,2-5 35 0 0,-8 8-50 0 0,-1 3 0 0 0,0 0 0 0 0,1 0 0 0 0,-1 0 0 0 0,0 0 0 0 0,1 0 0 0 0,-1 0 0 0 0,1 0 0 0 0,-1 0 0 0 0,1 0 0 0 0,-1 0 0 0 0,1 0 0 0 0,0 1 0 0 0,-1-1 0 0 0,1 0 0 0 0,0 0 0 0 0,0 1 0 0 0,1-2 0 0 0,24-24 157 0 0,-25 25-151 0 0,22-27 78 0 0,-18 20-83 0 0,-1 2-9 0 0,-2 3-5 0 0,0 0 1 0 0,1 0-1 0 0,-1 0 1 0 0,1 0-1 0 0,-1 0 1 0 0,4-2-1 0 0,0-1 17 0 0,-1-1 0 0 0,1 1-1 0 0,6-14 1 0 0,-3 6 25 0 0,16-19-1 0 0,-17 22-28 0 0,4-4-2 0 0,-9 13 4 0 0,16-19 9 0 0,-18 20-4 0 0,1-1 1 0 0,-1 1-1 0 0,0 0 1 0 0,0 0 0 0 0,0-1-1 0 0,0 1 1 0 0,0-1-1 0 0,0 1 1 0 0,0-1-1 0 0,-1 1 1 0 0,1-1 0 0 0,0 0-1 0 0,0-1 1 0 0,4-12 68 0 0,-3 12-17 0 0,4-4-47 0 0,2-1-1 0 0,3-2 7 0 0,-9 7-1 0 0,-1 0-4 0 0,8-4-8 0 0,-6 5-61 0 0,1 0 1 0 0,-1 0-1 0 0,0 0 0 0 0,1 0 1 0 0,-1 1-1 0 0,5-2 0 0 0,1 0-126 0 0,-8 2 538 0 0,1 0-223 0 0,6-5-106 0 0,3-4-34 0 0,-8 8-18 0 0,14-7-27 0 0,-16 9-109 0 0,6-9-1201 0 0,-5 8 930 0 0,0 0 60 0 0</inkml:trace>
</inkml:ink>
</file>

<file path=ppt/ink/ink6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3.8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0 129 919 0 0,'0'0'17048'0'0,"2"-1"-16944"0"0,12-7 19 0 0,1 0 0 0 0,-1 1-1 0 0,2 0 1 0 0,18-5 0 0 0,18-7 17 0 0,-32 10-102 0 0,1 2 1 0 0,0 0 0 0 0,23-4-1 0 0,1-2 24 0 0,-35 10-28 0 0,0-1 1 0 0,1 2 0 0 0,-1-1-1 0 0,13 0 1 0 0,31-2 678 0 0,-52 5-557 0 0,1 1-16 0 0,1 0-132 0 0,1 0 86 0 0,1 0 0 0 0,-1 0 0 0 0,0 1 0 0 0,11 5 0 0 0,-14-6-34 0 0,-1 0 0 0 0,1 0 0 0 0,0 1 0 0 0,0-1 0 0 0,-1 0 0 0 0,1 1 0 0 0,-1 0 0 0 0,1-1 0 0 0,-1 1 0 0 0,0 0 0 0 0,1 0 0 0 0,-1 0 0 0 0,0 0 0 0 0,0 0 0 0 0,-1 0 0 0 0,1 0 0 0 0,0 0 0 0 0,0 2 0 0 0,3 21 303 0 0,0 0 0 0 0,-2 1 0 0 0,-1 38 1 0 0,-13 78 181 0 0,-7-33-371 0 0,7-55-521 0 0,12-50 192 0 0,0-2-173 0 0,0 7 193 0 0,0 5-1374 0 0,-10-21-6204 0 0</inkml:trace>
</inkml:ink>
</file>

<file path=ppt/ink/ink6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4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114 0 2759 0 0,'0'0'11612'0'0,"-1"2"-10721"0"0,-3 17 389 0 0,4-17-360 0 0,0 0-648 0 0,-4 37 681 0 0,2-12-609 0 0,-8 40 0 0 0,6-49-312 0 0,-2 0 0 0 0,0 0 0 0 0,-1 0 0 0 0,-12 22 0 0 0,4-11 583 0 0,-18 48 0 0 0,32-76-585 0 0,1 0 1 0 0,0 0 0 0 0,-1 0 0 0 0,1 0 0 0 0,0 0 0 0 0,0 0 0 0 0,0 1 0 0 0,-1-1 0 0 0,1 0 0 0 0,0 0-1 0 0,1 0 1 0 0,-1 0 0 0 0,0 0 0 0 0,0 0 0 0 0,0 1 0 0 0,1-1 0 0 0,-1 0 0 0 0,0 0 0 0 0,1 0 0 0 0,-1 0-1 0 0,1 0 1 0 0,0 1 0 0 0,0-1-12 0 0,1 0-1 0 0,-1 0 0 0 0,0 0 1 0 0,0 0-1 0 0,1 0 0 0 0,-1 0 1 0 0,0-1-1 0 0,1 1 1 0 0,-1 0-1 0 0,1-1 0 0 0,-1 1 1 0 0,1-1-1 0 0,3 1 0 0 0,2-1 2 0 0,0 1-1 0 0,0-1 0 0 0,0 0 0 0 0,1-1 0 0 0,11-2 0 0 0,2-3 121 0 0,-1 0 0 0 0,31-15 0 0 0,-5 1 46 0 0,14-2 75 0 0,121-26 0 0 0,-18 9-277 0 0,-153 37-280 0 0,0-2 1 0 0,18-7-1 0 0,-6 2-2046 0 0,-11 3-97 0 0,-3-4-4021 0 0</inkml:trace>
</inkml:ink>
</file>

<file path=ppt/ink/ink6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46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0 2759 0 0,'0'0'8926'0'0,"4"17"-7617"0"0,-6 25 676 0 0,-9 47 1 0 0,-1 4-1184 0 0,-12 133-434 0 0,0 80-304 0 0,22 1 472 0 0,45 168 228 0 0,-30-365-642 0 0,-7-40-66 0 0,-4 0 1 0 0,-2 0 0 0 0,-15 117-1 0 0,7-143-261 0 0,4-22-77 0 0,1-1-1 0 0,1 0 1 0 0,1 1-1 0 0,1 24 1 0 0,0-44 91 0 0,1-1 0 0 0,0 1 0 0 0,-1 0 0 0 0,1 0-1 0 0,0 0 1 0 0,0 0 0 0 0,0-1 0 0 0,0 1 0 0 0,0 0 0 0 0,1-1 0 0 0,1 3 0 0 0,-2-2 101 0 0,1 0-494 0 0,15 3-8672 0 0</inkml:trace>
</inkml:ink>
</file>

<file path=ppt/ink/ink6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47.7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 4519 0 0,'0'0'9466'0'0,"3"0"-9084"0"0,11-2-12 0 0,-8 1-134 0 0,0 0 0 0 0,1 0 0 0 0,-1 1 1 0 0,1 0-1 0 0,6 0 0 0 0,72 14-17 0 0,-61-11-155 0 0,26 5 0 0 0,-5 0 242 0 0,-41-7-270 0 0,28 4 338 0 0,44 0 0 0 0,12 1 102 0 0,11 0-97 0 0,137-26 446 0 0,-120 12-471 0 0,-34 4-209 0 0,145 0 53 0 0,-94 5-105 0 0,-8-8-82 0 0,21 0-12 0 0,115 14 1 0 0,-256-7 0 0 0,94-1 0 0 0,32 2 0 0 0,44 5 128 0 0,-12-2 51 0 0,-95 3-99 0 0,77 4 84 0 0,-27-4-44 0 0,77 2 92 0 0,-114-9-121 0 0,60-2 37 0 0,88-5-41 0 0,-145 7-31 0 0,94-11 1 0 0,7-10 250 0 0,284 4 0 0 0,-352 13-247 0 0,-19 1-44 0 0,9 1-16 0 0,-38-1 0 0 0,92 10 0 0 0,-145-6 12 0 0,-1-1 1 0 0,0-1-1 0 0,0 0 0 0 0,29-6 0 0 0,-35 5-9 0 0,-1 1-4 0 0,1 1 1 0 0,0-1-1 0 0,-1 1 0 0 0,1 1 1 0 0,9 1-1 0 0,21 1 59 0 0,-37-3-60 0 0,1 0 0 0 0,-1 0 0 0 0,1 0 0 0 0,-1 0 0 0 0,1 0 0 0 0,0 1 0 0 0,-1-1 0 0 0,1 1 0 0 0,-1-1 0 0 0,4 3 0 0 0,-1-1-47 0 0,-3-2-106 0 0</inkml:trace>
</inkml:ink>
</file>

<file path=ppt/ink/ink6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8.3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155 1 5983 0 0,'31'23'5743'0'0,"-32"-23"-5420"0"0,-1 3-173 0 0,0-2-75 0 0,0 0 0 0 0,0 0 1 0 0,0 0-1 0 0,0 0 0 0 0,0 0 0 0 0,-1 0 0 0 0,1 0 0 0 0,0-1 0 0 0,-1 1 0 0 0,1-1 0 0 0,0 0 0 0 0,-1 1 0 0 0,-3-1 1 0 0,-3 0 87 0 0,7 1 294 0 0,0 0-209 0 0,-27 15 847 0 0,20-10-1006 0 0,8-5-72 0 0,-1 0 0 0 0,0 0 0 0 0,1 0 0 0 0,-1 0-1 0 0,1 1 1 0 0,0-1 0 0 0,-1 0 0 0 0,1 1 0 0 0,0 0-1 0 0,0-1 1 0 0,0 1 0 0 0,0-1 0 0 0,0 1 0 0 0,-1 3 0 0 0,0 0 41 0 0,1-3 55 0 0,1 0-9 0 0,-3 6-28 0 0,3-6-61 0 0,-1 0 1 0 0,1 0-1 0 0,0 1 0 0 0,-1-1 0 0 0,1 0 1 0 0,0 0-1 0 0,0 0 0 0 0,0 0 0 0 0,1 1 1 0 0,0 2-1 0 0,-1-4-15 0 0,5 16 61 0 0,-1-13-60 0 0,-1-1 8 0 0,3 5 44 0 0,-5-6 75 0 0,1-2-64 0 0,6 4 0 0 0,-6-3 64 0 0,1-1-74 0 0,9-1-33 0 0,-4-1 34 0 0,-2 0 15 0 0,-4 1-73 0 0,11-8 185 0 0,-11 8 247 0 0,1-5-193 0 0,-2 5-189 0 0,-1 1 1 0 0,1-1-1 0 0,-1 1 1 0 0,0-1-1 0 0,1 1 1 0 0,-1-1-1 0 0,0 1 1 0 0,1-1-1 0 0,-1 0 1 0 0,0 1 0 0 0,0-1-1 0 0,1 1 1 0 0,-1-1-1 0 0,0 0 1 0 0,0 1-1 0 0,0-1 1 0 0,0 0-1 0 0,0 1 1 0 0,0-1-1 0 0,0 0 1 0 0,0 1-1 0 0,0-1 1 0 0,0-1-1 0 0,-6-18 161 0 0,5 18-112 0 0,0 0 0 0 0,1 2-91 0 0,-2-4 34 0 0,-1 2 1 0 0,1-1-1 0 0,0 0 0 0 0,-1 0 1 0 0,1 1-1 0 0,-1-1 0 0 0,0 1 1 0 0,-6-4-1 0 0,-2 1 75 0 0,-12 4-56 0 0,16 1 16 0 0,1 1 0 0 0,0 1-1 0 0,0-1 1 0 0,0 1 0 0 0,0 0 0 0 0,0 0 0 0 0,-9 6 0 0 0,14-7-46 0 0,-1 0 0 0 0,1 0 0 0 0,0 0 0 0 0,0 0 0 0 0,0 0 1 0 0,0 1-1 0 0,0-1 0 0 0,0 0 0 0 0,0 1 0 0 0,1-1 1 0 0,-1 0-1 0 0,0 1 0 0 0,1-1 0 0 0,-1 1 0 0 0,1-1 0 0 0,-1 1 1 0 0,1 0-1 0 0,0-1 0 0 0,0 1 0 0 0,-1-1 0 0 0,2 4 1 0 0,-2-4-29 0 0,1 0 1 0 0,0 0-1 0 0,0 0 1 0 0,1 0 0 0 0,-1 0-1 0 0,0 0 1 0 0,0 0-1 0 0,0 1 1 0 0,1-1 0 0 0,-1 0-1 0 0,0 0 1 0 0,1 0-1 0 0,-1 0 1 0 0,1 0 0 0 0,0 0-1 0 0,0 1 1 0 0,2 1-1 0 0,8 12 0 0 0,-5-12 0 0 0,-2-2 0 0 0,10 6 0 0 0,2-4 0 0 0,2-1 0 0 0,-2-4 0 0 0,-13 0 0 0 0,0 1 0 0 0,-1-1 0 0 0,1 0 0 0 0,-1 0 0 0 0,1 1 0 0 0,3-5 0 0 0,4-3 0 0 0,5-4 1 0 0,-12 6-6 0 0,2-3 63 0 0,6-5-46 0 0,-9 12-9 0 0,-2-1 4 0 0,1-7 53 0 0,-1 10-51 0 0,0 0 0 0 0,0-1 0 0 0,-1 1 0 0 0,1 0 0 0 0,0 0 0 0 0,-1-1 0 0 0,1 1 0 0 0,-1 0 0 0 0,1 0 0 0 0,-1 0 0 0 0,1 0 0 0 0,-1 0 0 0 0,-1-2 0 0 0,-2-6 203 0 0,-9 6 10 0 0,10 3-182 0 0,0 0 0 0 0,0-1 0 0 0,-1 2 0 0 0,1-1 0 0 0,0 0 0 0 0,0 0 0 0 0,0 1 1 0 0,0 0-1 0 0,0-1 0 0 0,0 1 0 0 0,1 1 0 0 0,-1-1 0 0 0,0 0 0 0 0,0 1 0 0 0,1-1 0 0 0,-1 1 0 0 0,1 0 0 0 0,-4 2 0 0 0,-4 5 66 0 0,1 0 0 0 0,-17 20-1 0 0,18-19-23 0 0,5-6-61 0 0,0 1 1 0 0,1-1-1 0 0,0 0 0 0 0,0 1 1 0 0,0 0-1 0 0,0-1 0 0 0,0 1 1 0 0,1 0-1 0 0,0 0 0 0 0,0 0 1 0 0,1 0-1 0 0,-1 0 0 0 0,1 8 1 0 0,1 7 48 0 0,1-15-69 0 0,0-1 9 0 0,3 11 38 0 0,-5-14-47 0 0,1 0 0 0 0,-1 0 0 0 0,0 0 0 0 0,1-1 0 0 0,-1 1 0 0 0,1 0 0 0 0,-1 0 0 0 0,1-1-1 0 0,0 1 1 0 0,-1 0 0 0 0,1 0 0 0 0,1 0 0 0 0,-1 0-1 0 0,1 0 0 0 0,0 0 0 0 0,0 0 0 0 0,0 0 0 0 0,-1 0 0 0 0,1-1 0 0 0,0 1 0 0 0,0-1 0 0 0,0 1 0 0 0,0-1 0 0 0,1 0 0 0 0,-1 1 0 0 0,0-1 0 0 0,0 0 0 0 0,2-1 0 0 0,0 1 0 0 0,0-1 0 0 0,0 0 0 0 0,0 0 0 0 0,0-1 0 0 0,0 1 0 0 0,7-5 0 0 0,2-2 0 0 0,0 0 0 0 0,-1-1 0 0 0,12-12 0 0 0,-24 20 0 0 0,8-6-8 0 0,0-1-1 0 0,-1 0 1 0 0,0-1 0 0 0,-1 0-1 0 0,1 0 1 0 0,4-10-1 0 0,-8 14 5 0 0,-1 0-1 0 0,0 1 0 0 0,0-1 1 0 0,0 0-1 0 0,-1 0 0 0 0,1-1 1 0 0,-1 1-1 0 0,0 0 0 0 0,-1 0 1 0 0,1 0-1 0 0,-1-1 0 0 0,0 1 1 0 0,-1 0-1 0 0,1 0 0 0 0,-2-7 1 0 0,-5-2-7 0 0,3 12 20 0 0,3 2-3 0 0,-4-1 92 0 0,-4 2 13 0 0,1 0-1 0 0,0 1 0 0 0,0 0 0 0 0,0 0 0 0 0,0 1 0 0 0,1 0 0 0 0,-1 1 0 0 0,1-1 0 0 0,-1 1 0 0 0,1 1 0 0 0,0-1 0 0 0,-11 11 0 0 0,15-12-55 0 0,-3 1 14 0 0,0 1-1 0 0,0 0 1 0 0,1 1 0 0 0,0-1 0 0 0,0 1-1 0 0,0 0 1 0 0,1 0 0 0 0,0 1 0 0 0,0-1 0 0 0,1 1-1 0 0,-4 7 1 0 0,3-3-4 0 0,2-4-1 0 0,0-1-1 0 0,1 0 0 0 0,-1 0 0 0 0,1 1 0 0 0,0-1 0 0 0,1 1 0 0 0,-1-1 0 0 0,2 7 0 0 0,1-9-97 0 0,11 4 19 0 0,-1-1 2 0 0,-10-7 9 0 0,1 0-1 0 0,0 0 1 0 0,-1 0 0 0 0,1 0 0 0 0,0 0-1 0 0,-1 0 1 0 0,1-1 0 0 0,0 1 0 0 0,-1-1-1 0 0,1 0 1 0 0,-1 1 0 0 0,1-1 0 0 0,-1 0-1 0 0,0-1 1 0 0,1 1 0 0 0,-1 0 0 0 0,0-1-1 0 0,0 1 1 0 0,0-1 0 0 0,0 0 0 0 0,0 0 0 0 0,0 0-1 0 0,0 0 1 0 0,0 0 0 0 0,-1 0 0 0 0,1 0-1 0 0,0-3 1 0 0,0 3 6 0 0,-1 0 1 0 0,0 0-1 0 0,1 0 0 0 0,-1 0 1 0 0,0 0-1 0 0,0 0 1 0 0,0 0-1 0 0,-1-1 0 0 0,1 1 1 0 0,0 0-1 0 0,-1-1 0 0 0,1 1 1 0 0,-1 0-1 0 0,0-1 0 0 0,0 1 1 0 0,0-1-1 0 0,0 1 0 0 0,-1 0 1 0 0,1-1-1 0 0,0 1 0 0 0,-1-1 1 0 0,0 1-1 0 0,-1-3 0 0 0,-1-6 2 0 0,-2-2-4 0 0,3 12 16 0 0,1-1 0 0 0,-1 1 1 0 0,0-1-1 0 0,0 1 0 0 0,0 0 0 0 0,0 0 0 0 0,0-1 0 0 0,0 2 0 0 0,0-1 0 0 0,0 0 1 0 0,0 0-1 0 0,0 1 0 0 0,-1-1 0 0 0,1 1 0 0 0,0-1 0 0 0,0 1 0 0 0,-1 0 0 0 0,1 0 1 0 0,-4 1-1 0 0,2-1 15 0 0,1 0 0 0 0,-1 0-1 0 0,0 1 1 0 0,0 0 0 0 0,1-1 0 0 0,-1 2 0 0 0,1-1 0 0 0,-1 0 0 0 0,1 1 0 0 0,-1-1 0 0 0,-3 3-1 0 0,-14 18 105 0 0,14-11-123 0 0,8 0-12 0 0,4 0 0 0 0,-4-10-7 0 0,1 0 0 0 0,-1 1 0 0 0,0-1 0 0 0,0 0 0 0 0,1 0 0 0 0,-1 0 0 0 0,0-1 0 0 0,1 1 0 0 0,-1 0 0 0 0,1 0 0 0 0,-1-1 0 0 0,1 1 0 0 0,0-1 0 0 0,-1 1 0 0 0,1-1 0 0 0,-1 0 0 0 0,1 0 0 0 0,2 0 0 0 0,-1 0-22 0 0,-1 0-1 0 0,1-1 1 0 0,0 1-1 0 0,-1-1 1 0 0,1 0 0 0 0,-1 0-1 0 0,1 0 1 0 0,-1 0-1 0 0,1 0 1 0 0,2-3-1 0 0,2 0-58 0 0,-1-1 0 0 0,1-1 1 0 0,-2 1-1 0 0,1-1 0 0 0,0 0 0 0 0,7-12 0 0 0,-12 16-48 0 0,0 0-1 0 0,0 0 1 0 0,0 0-1 0 0,0 0 1 0 0,-1 0-1 0 0,1 0 1 0 0,-1 0-1 0 0,0 0 1 0 0,1 0-1 0 0,-1 0 1 0 0,0 0-1 0 0,0 0 1 0 0,0 0-1 0 0,0 0 1 0 0,-1-2-1 0 0,0 1 1 0 0,1 1 1 0 0,-1-1-1 0 0,1 1 0 0 0,-1-1 0 0 0,0 1 0 0 0,0-1 1 0 0,0 1-1 0 0,-1 0 0 0 0,1-1 0 0 0,0 1 1 0 0,-3-3-1 0 0</inkml:trace>
</inkml:ink>
</file>

<file path=ppt/ink/ink6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9.0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226 67 6535 0 0,'0'0'592'0'0,"9"-15"3142"0"0,-9 14-3378 0 0,-11-8 1177 0 0,8 8-1463 0 0,0-1 1 0 0,0 1-1 0 0,-1-1 0 0 0,1 0 1 0 0,-5-4-1 0 0,-1-3 3411 0 0,7 8-2507 0 0,1 1-710 0 0,-24-7 1068 0 0,22 9-1242 0 0,0 0 0 0 0,0 1-1 0 0,0-1 1 0 0,0 1-1 0 0,0 0 1 0 0,1-1 0 0 0,0 1-1 0 0,-5 7 1 0 0,5-7-35 0 0,-10 11 218 0 0,8-9-105 0 0,0 0 0 0 0,0 1 1 0 0,0-1-1 0 0,-4 9 0 0 0,7-12-8 0 0,1-1-63 0 0,0-1-83 0 0,0 1 0 0 0,0-1 1 0 0,0 1-1 0 0,0-1 0 0 0,0 1 1 0 0,0-1-1 0 0,0 1 0 0 0,0-1 1 0 0,0 1-1 0 0,0-1 0 0 0,0 1 1 0 0,0-1-1 0 0,0 1 0 0 0,1-1 1 0 0,-1 1-1 0 0,0-1 0 0 0,0 1 1 0 0,1-1-1 0 0,-1 0 0 0 0,0 1 1 0 0,0-1-1 0 0,1 1 0 0 0,-1-1 1 0 0,1 0-1 0 0,-1 1 1 0 0,3-1-9 0 0,-1 1 0 0 0,0-1 1 0 0,0 1-1 0 0,0-1 0 0 0,1 0 1 0 0,-1 0-1 0 0,0 0 0 0 0,0 0 1 0 0,1 0-1 0 0,2-2 0 0 0,-3 2-5 0 0,-1-1-1 0 0,0 1 0 0 0,0-1 0 0 0,0 0 0 0 0,0 1 0 0 0,0-1 0 0 0,0 0 0 0 0,0 0 0 0 0,0 0 0 0 0,1-1 0 0 0,4-3-16 0 0,20-14-249 0 0,-24 17 284 0 0,-1 1 0 0 0,0-1 0 0 0,0 0 0 0 0,0 0 0 0 0,0 1 0 0 0,0-1 0 0 0,0 0-1 0 0,0 0 1 0 0,0-2 0 0 0,1-1 45 0 0,-1 3 40 0 0,-6-12-32 0 0,5 11 6 0 0,-1 1 1 0 0,0-1-1 0 0,0 0 0 0 0,-1 0 1 0 0,1 0-1 0 0,-3-3 0 0 0,4 5-45 0 0,-1 0 0 0 0,0 0 0 0 0,0 0 0 0 0,0 1 0 0 0,0-1 0 0 0,0 0 0 0 0,0 1 0 0 0,0-1 0 0 0,0 0 0 0 0,0 1 0 0 0,0 0 0 0 0,0-1 0 0 0,0 1-1 0 0,0-1 1 0 0,0 1 0 0 0,-1 0 0 0 0,1 0 0 0 0,0 0 0 0 0,0 0 0 0 0,-2 0 0 0 0,-5 0 135 0 0,0 0 0 0 0,-1 1-1 0 0,1 0 1 0 0,0 0 0 0 0,0 1 0 0 0,0 0-1 0 0,0 0 1 0 0,0 1 0 0 0,1 0 0 0 0,-9 5-1 0 0,10-5-63 0 0,1 0 0 0 0,0 0-1 0 0,0 1 1 0 0,0-1 0 0 0,0 1-1 0 0,-6 7 1 0 0,10-9-35 0 0,0-1-5 0 0,-4 6-27 0 0,3 0-147 0 0,6 6 24 0 0,0-12 128 0 0,31-4-29 0 0,-31 2-18 0 0,1 1 0 0 0,-1-1 1 0 0,0 0-1 0 0,0 0 0 0 0,1 0 0 0 0,-1-1 0 0 0,0 1 1 0 0,0-1-1 0 0,0 0 0 0 0,-1 0 0 0 0,1 0 0 0 0,0-1 1 0 0,-1 1-1 0 0,1-1 0 0 0,-1 0 0 0 0,0 0 0 0 0,4-4 0 0 0,0-2-63 0 0,-4-1 72 0 0,-3 7 25 0 0,-5-10 77 0 0,2 11-159 0 0,-6 0-29 0 0,-3 3 65 0 0,-10 10-264 0 0,20-10-6 0 0,0 5 79 0 0,-2 2-3318 0 0,1 1 1796 0 0</inkml:trace>
</inkml:ink>
</file>

<file path=ppt/ink/ink6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1:59.9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80 4719 0 0,'2'0'216'0'0,"1"0"-194"0"0,0 0 0 0 0,0-1 0 0 0,0 1-1 0 0,0 0 1 0 0,0-1 0 0 0,0 0 0 0 0,0 1-1 0 0,0-1 1 0 0,-1 0 0 0 0,7-3 0 0 0,0-1 149 0 0,1 1 994 0 0,0-1 0 0 0,0 0 0 0 0,13-9 0 0 0,-6 4-653 0 0,-5-1 149 0 0,-12 10-632 0 0,0 0 1 0 0,1 1-1 0 0,-1-1 0 0 0,0 1 1 0 0,1-1-1 0 0,-1 1 1 0 0,1-1-1 0 0,-1 1 1 0 0,1-1-1 0 0,-1 1 0 0 0,1-1 1 0 0,0 1-1 0 0,-1 0 1 0 0,1-1-1 0 0,-1 1 1 0 0,1 0-1 0 0,0 0 0 0 0,-1-1 1 0 0,2 1-1 0 0,-2 0 61 0 0,0 0 0 0 0,0-1 0 0 0,1 1 0 0 0,-1 0 0 0 0,0 0 0 0 0,0-1 0 0 0,0 1 0 0 0,0 0 0 0 0,0 0 0 0 0,0-1 0 0 0,1 1 0 0 0,-1 0 0 0 0,0 0 0 0 0,0-1 0 0 0,0 1 0 0 0,0 0 0 0 0,0-1 0 0 0,0 1 0 0 0,0 0 0 0 0,0 0 0 0 0,0-1 0 0 0,0 1 0 0 0,0 0 0 0 0,-1 0 0 0 0,1-1 0 0 0,0 1 0 0 0,0-1 0 0 0,-16 8 748 0 0,11-6-506 0 0,0 1-1 0 0,0 0 1 0 0,1 0 0 0 0,-9 6-1 0 0,-2 2 527 0 0,-1 0 0 0 0,0-1 0 0 0,-29 12 0 0 0,44-20-726 0 0,6 7 64 0 0,-5-8-194 0 0,0 1 0 0 0,0-1 0 0 0,0 0 0 0 0,0 1-1 0 0,0-1 1 0 0,0 0 0 0 0,1 0 0 0 0,-1 1 0 0 0,0-1 0 0 0,0 0-1 0 0,0 0 1 0 0,0 1 0 0 0,1-1 0 0 0,-1 0 0 0 0,0 0 0 0 0,0 0-1 0 0,1 0 1 0 0,-1 1 0 0 0,0-1 0 0 0,0 0 0 0 0,1 0 0 0 0,-1 0-1 0 0,0 0 1 0 0,1 0 0 0 0,-1 0 0 0 0,0 0 0 0 0,0 0 0 0 0,1 1-1 0 0,-1-1 1 0 0,0 0 0 0 0,1 0 0 0 0,-1 0 0 0 0,0 0 0 0 0,1-1-1 0 0,-1 1 1 0 0,0 0 0 0 0,0 0 0 0 0,1 0 0 0 0,-1 0 0 0 0,0 0-1 0 0,1 0 1 0 0,-1 0 0 0 0,0-1 0 0 0,0 1 0 0 0,1 0 0 0 0,-1 0-1 0 0,0 0 1 0 0,0 0 0 0 0,1-1 0 0 0,-1 1 0 0 0,1-1 0 0 0,5-1-2 0 0,28-9 0 0 0,-30 11-8 0 0,18-10-61 0 0,-10 4 13 0 0,-12 6 54 0 0,1-1 1 0 0,-1 1-1 0 0,1 0 1 0 0,-1 0-1 0 0,1-1 1 0 0,-1 1-1 0 0,1 0 1 0 0,-1-1-1 0 0,1 1 1 0 0,-1 0-1 0 0,1-1 1 0 0,-1 1-1 0 0,0-1 1 0 0,1 1-1 0 0,-1-1 1 0 0,0 1-1 0 0,1-1 1 0 0,-1 1-1 0 0,0-1 1 0 0,1 1-1 0 0,-1-1 1 0 0,0 1-1 0 0,0-1 1 0 0,0 0-1 0 0,0 1 1 0 0,0-1-1 0 0,0 1 1 0 0,1-1-1 0 0,-2-1 1 0 0,-4-3 419 0 0,-165 91 3846 0 0,168-84-3988 0 0,2-1-147 0 0,-1 6-77 0 0,1-5-124 0 0,0-1 58 0 0,0-1 0 0 0,0 1 0 0 0,1-1 0 0 0,-1 1 0 0 0,1-1 0 0 0,-1 1 0 0 0,0-1 0 0 0,1 0 0 0 0,-1 1 0 0 0,1-1 0 0 0,-1 1 0 0 0,1-1-1 0 0,-1 0 1 0 0,1 0 0 0 0,-1 1 0 0 0,1-1 0 0 0,0 0 0 0 0,-1 0 0 0 0,1 1 0 0 0,-1-1 0 0 0,1 0 0 0 0,-1 0 0 0 0,1 0 0 0 0,0 0 0 0 0,-1 0-1 0 0,1 0 1 0 0,0 0 0 0 0,-1 0 0 0 0,1 0 0 0 0,-1 0 0 0 0,1-1 0 0 0,0 1 0 0 0,22-4-276 0 0,-17 2 24 0 0,1 0 0 0 0,-1-1 0 0 0,0 0 0 0 0,0 0 0 0 0,0-1 0 0 0,0 1 0 0 0,5-6 0 0 0,-8 6-258 0 0,0 0 0 0 0,0 0 0 0 0,0 0 0 0 0,0 0 0 0 0,-1 0 0 0 0,0-1 0 0 0,1 1 0 0 0,1-6 0 0 0,5-14-2201 0 0,1 6-25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09.8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0 107 3223 0 0,'1'-2'240'0'0,"4"-23"1951"0"0,-4 11 3800 0 0,-2-1 3678 0 0,16 12-9008 0 0,28 0-419 0 0,-3 1 141 0 0,42-9 0 0 0,-13 0-719 0 0,17-4-346 0 0,-51 9-3884 0 0</inkml:trace>
</inkml:ink>
</file>

<file path=ppt/ink/ink6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00.7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182 107 9671 0 0,'0'0'838'0'0,"-16"-7"-3906"0"0,16 6 3271 0 0,0-1 1 0 0,-1 0 0 0 0,1 1-1 0 0,0-1 1 0 0,0 0 0 0 0,-1 1 0 0 0,1-1-1 0 0,1 0 1 0 0,-1 1 0 0 0,0-1-1 0 0,0 0 1 0 0,1 1 0 0 0,-1-1-1 0 0,1 0 1 0 0,0-1 0 0 0,0-2 177 0 0,-1 3 161 0 0,0-10 18 0 0,4-9 832 0 0,-4 19-448 0 0,-1 0-812 0 0,1 0-75 0 0,-1 0-1 0 0,0 0 0 0 0,0 1 0 0 0,0-1 0 0 0,0 0 1 0 0,0 0-1 0 0,0 1 0 0 0,0-1 0 0 0,-1 1 1 0 0,-3-4 2039 0 0,-15 0-7 0 0,19 5-2031 0 0,0 0 0 0 0,0 0-1 0 0,0 0 1 0 0,0 0 0 0 0,0 1 0 0 0,0-1-1 0 0,1 0 1 0 0,-1 1 0 0 0,0-1 0 0 0,0 1-1 0 0,0-1 1 0 0,1 1 0 0 0,-1-1 0 0 0,0 1-1 0 0,0-1 1 0 0,1 1 0 0 0,-1 0-1 0 0,1-1 1 0 0,-1 1 0 0 0,0 0 0 0 0,1 0-1 0 0,-1-1 1 0 0,1 1 0 0 0,0 0 0 0 0,-1 1-1 0 0,-7 22 374 0 0,3-17-268 0 0,1-2-142 0 0,5 9 66 0 0,0-12-82 0 0,0-1 0 0 0,0 1 0 0 0,0-1 0 0 0,0 1 0 0 0,0-1 0 0 0,0 0 0 0 0,0 1 0 0 0,1-1 0 0 0,1 2 0 0 0,0 0-2 0 0,4-1-3 0 0,3-6 0 0 0,-2-3 11 0 0,0-1 42 0 0,-8 7-47 0 0,1 0-1 0 0,-1 1 1 0 0,0-1 0 0 0,1 1-1 0 0,-1-1 1 0 0,0 1-1 0 0,0-1 1 0 0,0 0 0 0 0,1 1-1 0 0,-1-1 1 0 0,0 0-1 0 0,0 1 1 0 0,0-1 0 0 0,0-1-1 0 0,0 1 16 0 0,-1-1 1 0 0,1 1-1 0 0,0 0 0 0 0,-1-1 0 0 0,1 1 0 0 0,0 0 1 0 0,-1-1-1 0 0,0 1 0 0 0,1 0 0 0 0,-1 0 0 0 0,0 0 0 0 0,0-1 1 0 0,1 1-1 0 0,-1 0 0 0 0,0 0 0 0 0,0 0 0 0 0,0 0 1 0 0,0 1-1 0 0,0-1 0 0 0,-3-1 0 0 0,2 1 38 0 0,0 0 0 0 0,0 0-1 0 0,0 1 1 0 0,0-1 0 0 0,0 1-1 0 0,-1 0 1 0 0,1 0 0 0 0,0 0-1 0 0,0 0 1 0 0,0 0 0 0 0,0 0-1 0 0,-3 1 1 0 0,-2 0 107 0 0,0 1 1 0 0,0 0-1 0 0,1 1 0 0 0,-1-1 0 0 0,1 2 1 0 0,-11 5-1 0 0,13-6-113 0 0,-2 0 28 0 0,1 1 1 0 0,-1 0 0 0 0,1 1 0 0 0,0-1 0 0 0,0 1-1 0 0,1 0 1 0 0,-5 6 0 0 0,9-10-108 0 0,0 0-1 0 0,0 0 1 0 0,1-1 0 0 0,-1 1 0 0 0,0 0 0 0 0,0 0-1 0 0,1-1 1 0 0,-1 1 0 0 0,0 0 0 0 0,1-1-1 0 0,-1 1 1 0 0,1 0 0 0 0,-1-1 0 0 0,1 1 0 0 0,-1 0-1 0 0,1-1 1 0 0,0 1 0 0 0,0 0-28 0 0,0 0-59 0 0,1 1-1 0 0,-1-1 0 0 0,1 1 0 0 0,0-1 1 0 0,-1 0-1 0 0,1 0 0 0 0,0 0 0 0 0,0 0 1 0 0,0 0-1 0 0,0 0 0 0 0,0 0 0 0 0,0 0 1 0 0,0-1-1 0 0,0 1 0 0 0,0-1 0 0 0,0 0 1 0 0,0 1-1 0 0,0-1 0 0 0,0 0 0 0 0,1 0 1 0 0,-1 0-1 0 0,0-1 0 0 0,0 1 0 0 0,0 0 1 0 0,0-1-1 0 0,4-1 0 0 0,3-1-856 0 0,0-1-1 0 0,0-1 1 0 0,-1 1 0 0 0,12-9 0 0 0,-14 9 517 0 0,25-15-1969 0 0</inkml:trace>
</inkml:ink>
</file>

<file path=ppt/ink/ink6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 0 3223 0 0,'0'0'5239'0'0,"3"4"-3984"0"0,15 17 3623 0 0,-19-12-4334 0 0,0 1-1 0 0,0-1 0 0 0,-5 14 0 0 0,-1 15 216 0 0,-22 147 1404 0 0,2-15-1172 0 0,15-54-215 0 0,3 158 1 0 0,29-49 318 0 0,-3-52-481 0 0,-7-37-158 0 0,5 190 292 0 0,-17-270-620 0 0,-2 260 343 0 0,10-250-414 0 0,22 108 0 0 0,-23-148-54 0 0,0 1-53 0 0,15 95-922 0 0,-19-107 836 0 0,-1-1 1 0 0,0 1-1 0 0,0-1 1 0 0,-1 1-1 0 0,-1-1 1 0 0,-5 19-1 0 0,1-19-957 0 0,6-14 932 0 0,0 1 0 0 0,0-1 1 0 0,-1 1-1 0 0,1 0 0 0 0,0-1 0 0 0,-1 1 0 0 0,1-1 0 0 0,0 1 0 0 0,-1-1 0 0 0,1 0 1 0 0,-1 1-1 0 0,1-1 0 0 0,-1 1 0 0 0,1-1 0 0 0,-1 0 0 0 0,1 1 0 0 0,-1-1 1 0 0,0 0-1 0 0,1 0 0 0 0,-1 0 0 0 0,1 1 0 0 0,-2-1 0 0 0,-8 0-2539 0 0</inkml:trace>
</inkml:ink>
</file>

<file path=ppt/ink/ink6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1 165 1839 0 0,'0'0'11970'0'0,"1"2"-11644"0"0,2 1-28 0 0,-1-1-1 0 0,1 1 0 0 0,0-1 0 0 0,-1 0 0 0 0,1 0 1 0 0,0 0-1 0 0,0 0 0 0 0,1 0 0 0 0,-1-1 0 0 0,0 1 1 0 0,1-1-1 0 0,-1 0 0 0 0,0 0 0 0 0,6 1 1 0 0,4-1-122 0 0,0 0 1 0 0,22-1-1 0 0,0 0 396 0 0,-17 0-307 0 0,0-1 0 0 0,28-5 0 0 0,18-2 132 0 0,114 0 341 0 0,-178 8-738 0 0,213-10 430 0 0,38 3-176 0 0,-82 5-209 0 0,-52-1 25 0 0,93-6-23 0 0,-42 7 31 0 0,-61 2 76 0 0,137-10 258 0 0,3-1 65 0 0,-142 12-239 0 0,27 0 67 0 0,190-10 132 0 0,-108 5-351 0 0,-143-1-29 0 0,81-15 1 0 0,-147 19-56 0 0,18-3-131 0 0,38-11 1 0 0,-53 12-276 0 0,-1 0 0 0 0,1 0-1 0 0,-1-1 1 0 0,1 1 0 0 0,-1-1 0 0 0,-1-1 0 0 0,1 0 0 0 0,8-7 0 0 0,-3 0-2160 0 0,3 3-4274 0 0</inkml:trace>
</inkml:ink>
</file>

<file path=ppt/ink/ink6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1908 3679 0 0,'25'15'284'0'0,"-20"-13"1366"0"0,-2-2-1318 0 0,0 0-1 0 0,0-1 1 0 0,0 1 0 0 0,0-1 0 0 0,0 0 0 0 0,0 0-1 0 0,0 0 1 0 0,0 0 0 0 0,3-3 0 0 0,28-19 754 0 0,-10 6-22 0 0,-15 11-695 0 0,-6 5 30 0 0,-1 0 7 0 0,27-16 1247 0 0,49-38 0 0 0,-28 19-793 0 0,101-51 1754 0 0,-114 67-2222 0 0,34-20-52 0 0,0-5-110 0 0,6-1-62 0 0,-68 40-129 0 0,0 0 0 0 0,15-13 0 0 0,-15 11 24 0 0,19-13-1 0 0,106-64 154 0 0,-47 25-58 0 0,-28 18-54 0 0,-30 26-77 0 0,-21 13 0 0 0,-1-1 0 0 0,-1 0 0 0 0,8-5 1 0 0,54-38 47 0 0,-41 30-27 0 0,36-31-1 0 0,72-54-46 0 0,-99 77 9 0 0,-16 11 38 0 0,37-25-32 0 0,-38 28 15 0 0,0 1-6 0 0,0-2-1 0 0,-1 0 1 0 0,17-16-1 0 0,30-19 188 0 0,-56 40-170 0 0,0 0 0 0 0,15-7 0 0 0,14-10 90 0 0,-30 18-108 0 0,65-58 238 0 0,-61 52-187 0 0,22-14 0 0 0,7-6-17 0 0,-23 15-58 0 0,1 2 0 0 0,40-27 0 0 0,-38 28 7 0 0,29-24 0 0 0,2-2 127 0 0,46-22 118 0 0,-54 29-113 0 0,-19 14-21 0 0,49-29 1 0 0,-63 40-100 0 0,-5 4-8 0 0,-1 0 0 0 0,1 0 1 0 0,10-4-1 0 0,9-10 38 0 0,-19 14-30 0 0,-1 0-1 0 0,1 0 1 0 0,8-5 0 0 0,10-2 33 0 0,-21 10-42 0 0,0 0-1 0 0,-1-1 1 0 0,1 1 0 0 0,-1-1-1 0 0,1 0 1 0 0,-1 0-1 0 0,0 0 1 0 0,0 0-1 0 0,3-3 1 0 0,-4 4-10 0 0,24-22 79 0 0,-24 21-5 0 0,30-24 21 0 0,-21 19-95 0 0,-8 5 0 0 0,1 0 0 0 0,-1 0 0 0 0,1 0 0 0 0,-1-1 0 0 0,0 1 0 0 0,3-4 0 0 0,13-11 0 0 0,-15 15 0 0 0,19-19 0 0 0,-13 12 0 0 0,2 4 0 0 0,-1 1 0 0 0,1-1 0 0 0,-1-1 0 0 0,-1-2 0 0 0,-1 1 0 0 0,-2 1-27 0 0,-4 5-101 0 0,-1-1-565 0 0,1 0 253 0 0,-1 0 1 0 0,1 0-1 0 0,-1 0 0 0 0,0 0 0 0 0,0 0 0 0 0,0 0 0 0 0,0-1 0 0 0,0 1 0 0 0,0 0 0 0 0,0-5 1 0 0,-1-2-1451 0 0</inkml:trace>
</inkml:ink>
</file>

<file path=ppt/ink/ink6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67 25 1375 0 0,'0'0'8355'0'0,"-1"1"-7974"0"0,-34 40 4075 0 0,34-39-4262 0 0,-9 36 1524 0 0,8-14-1392 0 0,2-22-261 0 0,-1 1 8 0 0,-4 22 297 0 0,4-23-44 0 0,0 1-164 0 0,-3 23 196 0 0,4-24-248 0 0,-1 1-13 0 0,0 4-25 0 0,0 0-1 0 0,0 0 1 0 0,0 0-1 0 0,1 0 1 0 0,0 0 0 0 0,0-1-1 0 0,1 1 1 0 0,0 0 0 0 0,0 0-1 0 0,4 10 1 0 0,1-1 29 0 0,7 15 43 0 0,-5-6-10 0 0,-7-23-44 0 0,0 1 6 0 0,11 26 462 0 0,-4-16-492 0 0,0-5 14 0 0,11 11 78 0 0,-15-17-102 0 0,5 0-35 0 0,0 2 32 0 0,-6-3-53 0 0,-1-1 0 0 0,0 1 0 0 0,0-1 0 0 0,1 0 0 0 0,-1 0 0 0 0,0 1 0 0 0,0-2 0 0 0,1 1 0 0 0,2 0 0 0 0,8-1 0 0 0,1-1 0 0 0,1 0 11 0 0,1 0 42 0 0,-2-1 11 0 0,-4 0 0 0 0,-8 2 0 0 0,10-9 0 0 0,-9 7-60 0 0,-2 2 1 0 0,0 0-1 0 0,0 0 1 0 0,0 0 0 0 0,0 0-1 0 0,0 0 1 0 0,0 0 0 0 0,-1 0-1 0 0,1-1 1 0 0,0 1 0 0 0,-1 0-1 0 0,1 0 1 0 0,-1-1 0 0 0,0 1-1 0 0,1-2 1 0 0,2-6 47 0 0,6-12-31 0 0,-8 18-7 0 0,0 1 1 0 0,0-1 0 0 0,0 0-1 0 0,0 0 1 0 0,0 1 0 0 0,-1-1-1 0 0,1-4 1 0 0,5-34 49 0 0,-4 32-53 0 0,0 1 43 0 0,1-12-44 0 0,-3 10 47 0 0,0 9-50 0 0,0 0-1 0 0,0 0 1 0 0,0 0-1 0 0,0 0 1 0 0,-1 0-1 0 0,1 0 1 0 0,0 0-1 0 0,-1 0 1 0 0,1 0-1 0 0,-1 0 1 0 0,1 0-1 0 0,-2-2 1 0 0,-4-11 288 0 0,0-7-88 0 0,6 20-14 0 0,-2-1-97 0 0,-26-34 167 0 0,12 16-190 0 0,-14-18-73 0 0,29 35-2 0 0,-10-10 17 0 0,-4 1 115 0 0,13 11-102 0 0,0 0 46 0 0,0 0 12 0 0,-9-5-13 0 0,6 3-48 0 0,0 1 0 0 0,1-1 1 0 0,-1 0-1 0 0,1-1 1 0 0,0 1-1 0 0,0-1 0 0 0,0 1 1 0 0,-5-9-1 0 0,-1 2-25 0 0,-2 3-11 0 0,2 1-55 0 0,8 5-64 0 0,-6-2-23 0 0</inkml:trace>
</inkml:ink>
</file>

<file path=ppt/ink/ink6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3799 0 0,'0'0'1831'0'0,"2"1"-1106"0"0,0 0-510 0 0,-2 0-118 0 0,1-1 1 0 0,0 1 0 0 0,-1 0 0 0 0,1-1 0 0 0,0 1-1 0 0,0-1 1 0 0,-1 0 0 0 0,1 1 0 0 0,0-1-1 0 0,0 1 1 0 0,0-1 0 0 0,1 0 600 0 0,12-2 9426 0 0,-13 2-9778 0 0,3 5 722 0 0,-2-2 847 0 0,1-3-1877 0 0,-1 0 1 0 0,0 1-1 0 0,1 0 0 0 0,-1-1 1 0 0,0 1-1 0 0,1 0 1 0 0,2 2-1 0 0,-4-3-8 0 0,1 1 69 0 0,0-1-34 0 0,0 0-56 0 0,1 0-5 0 0,17 5 59 0 0,7 3 51 0 0,-20-3 78 0 0,-4-2-210 0 0,-1-1 298 0 0,0 0-207 0 0,24 23 166 0 0,-24-24-87 0 0,-1 0-80 0 0,24 18 152 0 0,-23-18-64 0 0,1 0-83 0 0,12 7 33 0 0,-8-5-67 0 0,0 1 0 0 0,13 8 0 0 0,-17-9-30 0 0,0-1 0 0 0,1 1 0 0 0,-1-1 0 0 0,1 0 0 0 0,0 0 0 0 0,7 3-1 0 0,5 2 86 0 0,-5-1-59 0 0,-1 1 0 0 0,14 13 0 0 0,-4-5-23 0 0,-18-13-2 0 0,1 0 0 0 0,0 0 0 0 0,-1 0 0 0 0,1 1 0 0 0,-1-1 0 0 0,0 1 0 0 0,3 3 0 0 0,23 23 61 0 0,14 19 48 0 0,-20-22-50 0 0,42 39 0 0 0,4-3 90 0 0,31 24-163 0 0,-23-28 60 0 0,-59-45-44 0 0,26 24 108 0 0,-23-19-42 0 0,2-1 0 0 0,0 0 0 0 0,45 24 0 0 0,28 21-18 0 0,-42-25-11 0 0,-29-21-49 0 0,-2 0 0 0 0,30 29-1 0 0,-14-13 11 0 0,-21-19 5 0 0,19 20 1 0 0,16 16 31 0 0,-10-10-27 0 0,10 5 25 0 0,-28-24-34 0 0,-21-17-11 0 0,0 0 0 0 0,1-1 0 0 0,0 1-1 0 0,0-1 1 0 0,5 2 0 0 0,32 18 101 0 0,13 9-41 0 0,-40-22-58 0 0,18 11 55 0 0,32 26 0 0 0,-52-38-32 0 0,-10-8-22 0 0,0 1 0 0 0,0 0 1 0 0,0 1-1 0 0,-1-1 1 0 0,1 0-1 0 0,0 0 0 0 0,0 1 1 0 0,-1-1-1 0 0,1 1 1 0 0,-1-1-1 0 0,3 4 0 0 0,52 72 68 0 0,-49-66-75 0 0,3-2 12 0 0,11 11 29 0 0,0 1-22 0 0,-14-15-20 0 0,-3-2 3 0 0,0 0 0 0 0,1 0 1 0 0,-1 1-1 0 0,5 8 1 0 0,5 6 53 0 0,-7-10-63 0 0,2-1 11 0 0,2 3-4 0 0,3-1 0 0 0,-10-6 0 0 0,1-1 0 0 0,-1 0 0 0 0,1 1 0 0 0,-1 0 0 0 0,3 4 0 0 0,2 1 0 0 0,11 9 0 0 0,17 11 60 0 0,0-4 24 0 0,-26-16-84 0 0,1-1 0 0 0,-1 0 0 0 0,-1 2-28 0 0,2 3-255 0 0,-10-10 146 0 0,1 10-1831 0 0,-2-10 463 0 0,-8 9-4334 0 0</inkml:trace>
</inkml:ink>
</file>

<file path=ppt/ink/ink6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2:47.6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342 71 4319 0 0,'0'0'2522'0'0,"-3"-3"-1860"0"0,-9-11-334 0 0,9 10 864 0 0,3 3-1112 0 0,-1 1 0 0 0,1-1 0 0 0,-1 1 0 0 0,1-1-1 0 0,-1 1 1 0 0,1-1 0 0 0,-1 1 0 0 0,1-1 0 0 0,-1 1-1 0 0,0-1 1 0 0,1 1 0 0 0,-1-1 0 0 0,0 1 0 0 0,1 0-1 0 0,-1 0 1 0 0,0-1 0 0 0,-1 1 0 0 0,-16-6 2474 0 0,16 6-2183 0 0,-31-7 1630 0 0,32 7-1860 0 0,-11-7-77 0 0,-8-4 390 0 0,18 10-346 0 0,1 0 10 0 0,-6-2 2 0 0,5 2 400 0 0,0 0-392 0 0,-6-1-34 0 0,6 1 52 0 0,-1 1-75 0 0,-3-1 82 0 0,-1 1 1 0 0,1 0-1 0 0,-1 1 0 0 0,1 0 1 0 0,-8 1-1 0 0,12-1 120 0 0,0-1-199 0 0,-23 8 82 0 0,-11 3 478 0 0,34-11-519 0 0,1 1 10 0 0,-1 1-81 0 0,-17 7 286 0 0,5-2-255 0 0,11-4-76 0 0,-1 3 75 0 0,2-5-63 0 0,-10 15 83 0 0,2-2-42 0 0,8-10-49 0 0,1 3 65 0 0,-2 5 22 0 0,1-2 1 0 0,0 20 125 0 0,-1-2-147 0 0,3-26 7 0 0,0 1 0 0 0,-3 20 70 0 0,2-21 92 0 0,1 1-158 0 0,-1 7 0 0 0,1-7 80 0 0,0 0-93 0 0,0 23 42 0 0,0-22-17 0 0,3 8-28 0 0,2 2-52 0 0,1 0-12 0 0,0 0 0 0 0,0-3 0 0 0,7 10 1 0 0,-9-18 2 0 0,-1-1 4 0 0,23 17 46 0 0,-15-9-42 0 0,-1-3 42 0 0,5-4 0 0 0,1-3-42 0 0,-13 0-4 0 0,1-1-1 0 0,-1 1 1 0 0,1-1 0 0 0,-1 1-1 0 0,1 0 1 0 0,-1 0-1 0 0,1 1 1 0 0,4 0-1 0 0,3 1-1 0 0,3-4-5 0 0,15-6 0 0 0,-11 2 0 0 0,-15 3 0 0 0,0-1 0 0 0,12-3 0 0 0,-1 3 0 0 0,2 0 0 0 0,-2-1 0 0 0,3-1 0 0 0,-13 4 0 0 0,12-9 0 0 0,-1 2 0 0 0,-13 7 0 0 0,12-12 0 0 0,-11 12 0 0 0,9-13 11 0 0,-11 11 31 0 0,8-17 6 0 0,-8 19-44 0 0,0 0 0 0 0,-1 0-1 0 0,1 0 1 0 0,0 0 0 0 0,-1 0 0 0 0,1 0-1 0 0,-1 0 1 0 0,1-1 0 0 0,-1-2 0 0 0,0-6 38 0 0,0 0-31 0 0,0 9-6 0 0,0 0 0 0 0,0 0 0 0 0,0 0 0 0 0,0-1-1 0 0,0 1 1 0 0,-1 0 0 0 0,1 0 0 0 0,-1 0 0 0 0,1 0 0 0 0,-1 0 0 0 0,0 1 0 0 0,0-1-1 0 0,0 0 1 0 0,0 0 0 0 0,-1-2 0 0 0,-13-19 34 0 0,2 0-28 0 0,-5-11-11 0 0,12 23 0 0 0,1-1 0 0 0,-2 3 0 0 0,-4-3 17 0 0,9 9 14 0 0,-12-3-15 0 0,1-1-16 0 0,11 6-5 0 0,0 0 0 0 0,0 0-1 0 0,0 0 1 0 0,0 0 0 0 0,0 0-1 0 0,0 0 1 0 0,0 1 0 0 0,-1-1 0 0 0,1 1-1 0 0,0 0 1 0 0,0-1 0 0 0,-1 1-1 0 0,-2 0 1 0 0,-2 1-56 0 0,4-1-176 0 0,-1 0-1 0 0,0 0 0 0 0,1 0 1 0 0,-1 1-1 0 0,0 0 0 0 0,1-1 0 0 0,-1 1 1 0 0,1 1-1 0 0,0-1 0 0 0,-6 3 1 0 0,3-2-1502 0 0,-4 3 147 0 0</inkml:trace>
</inkml:ink>
</file>

<file path=ppt/ink/ink6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3:31.0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36 141 8375 0 0,'0'0'1738'0'0,"1"-2"-808"0"0,0-28 44 0 0,-1-70 654 0 0,2 92 5404 0 0,-1 13-3197 0 0,-2 1-5312 0 0,-1 7 1578 0 0,0 1 0 0 0,1-1-1 0 0,1 0 1 0 0,1 17 0 0 0,-1 16-57 0 0,-3 136 35 0 0,1-34-22 0 0,-10 179-57 0 0,-6 429 0 0 0,35-208 0 0 0,-10-209 400 0 0,-6-26 60 0 0,-1-6-211 0 0,3-233-227 0 0,-1 58 20 0 0,19 204 112 0 0,-7-174-105 0 0,-9-118-142 0 0,14 67-1 0 0,22 40-196 0 0,-39-143-196 0 0,1 0 0 0 0,0-1 1 0 0,5 9-1 0 0,-7-14-1006 0 0</inkml:trace>
</inkml:ink>
</file>

<file path=ppt/ink/ink6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3:31.0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1 131 2759 0 0,'3'0'207'0'0,"19"-1"2078"0"0,0-1 1 0 0,0-2-1 0 0,32-9 0 0 0,31-5-1301 0 0,383-18 5238 0 0,-406 34-5936 0 0,306-8 1383 0 0,-56 4-778 0 0,-78 3-453 0 0,47-1-132 0 0,326-11 186 0 0,-386 7-479 0 0,24 0-14 0 0,362 8 322 0 0,67 21 308 0 0,-581-16-560 0 0,68 4 37 0 0,201 8 14 0 0,55-3-90 0 0,50-6 259 0 0,-165-7-22 0 0,-36 1-72 0 0,117 4-293 0 0,151-19 98 0 0,-377 3-108 0 0,168-16-1699 0 0,-191 13-2456 0 0,-91 9 999 0 0,-15 2 962 0 0</inkml:trace>
</inkml:ink>
</file>

<file path=ppt/ink/ink6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3:31.0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3059 2303 0 0,'1'-1'167'0'0,"5"0"-397"0"0,-1 1 800 0 0,-1-1-1 0 0,1 0 0 0 0,0-1 0 0 0,-1 1 1 0 0,1-1-1 0 0,-1 0 0 0 0,1 0 0 0 0,-1 0 1 0 0,0 0-1 0 0,5-4 0 0 0,3-3 264 0 0,1 0 0 0 0,20-9 0 0 0,-19 10-412 0 0,0 1-1 0 0,19-16 1 0 0,7-7 191 0 0,2 2-1 0 0,74-38 1 0 0,-60 37 107 0 0,66-32 463 0 0,-51 22-597 0 0,41-22 254 0 0,-99 53-761 0 0,191-124 1084 0 0,-134 80-945 0 0,2 3 0 0 0,151-76 0 0 0,-148 86-188 0 0,-2-3 1 0 0,-1-3-1 0 0,93-79 0 0 0,77-49 25 0 0,65-23-44 0 0,-119 53 142 0 0,-36 26-48 0 0,32-23-16 0 0,-11 7 91 0 0,23-27 131 0 0,-56 42-135 0 0,-95 86-49 0 0,92-49 1 0 0,-37 25 4 0 0,-27 9 49 0 0,-1-3-1 0 0,72-66 1 0 0,-11 16 35 0 0,-48 40-121 0 0,-61 42-50 0 0,2 2 0 0 0,0 1 0 0 0,45-19 0 0 0,-24 12-28 0 0,-15 5-4 0 0,-24 13 16 0 0,28-16 95 0 0,-35 19 238 0 0,7-8-193 0 0,-8 9-169 0 0,1-1 1 0 0,-1 0-1 0 0,0 1 0 0 0,1-1 0 0 0,-1 0 0 0 0,0 1 1 0 0,0-1-1 0 0,1 0 0 0 0,-1 0 0 0 0,0 1 0 0 0,0-1 1 0 0,0 0-1 0 0,0 0 0 0 0,0 1 0 0 0,0-1 0 0 0,0 0 1 0 0,0-1-1 0 0,-2-5 3 0 0,2 1-2 0 0,4 3 0 0 0,-3-2 848 0 0,-4-1-1844 0 0,3 5 1055 0 0,-1 1-56 0 0,1 0 0 0 0,0 0 0 0 0,-1 0 0 0 0,1 0 0 0 0,0 0 0 0 0,-1-1 0 0 0,1 1 0 0 0,0 0 0 0 0,-1 0 0 0 0,1 0 0 0 0,0 0 0 0 0,-1 0 0 0 0,1 0 0 0 0,0 0 0 0 0,-1 0 0 0 0,1 0 0 0 0,-1 0 0 0 0,1 0 0 0 0,0 0 0 0 0,-1 1 0 0 0,0-1 0 0 0,-16 4 8 0 0,16-4-7 0 0,0 0 1 0 0,0 0-1 0 0,0 0 0 0 0,0 0 1 0 0,1 0-1 0 0,-1 0 0 0 0,0 1 1 0 0,0-1-1 0 0,0 0 0 0 0,1 1 1 0 0,-1-1-1 0 0,0 1 0 0 0,1-1 1 0 0,-1 0-1 0 0,-1 2 0 0 0,-3 2 47 0 0,-37 27 78 0 0,11-9-25 0 0,30-22-99 0 0,1 1-1 0 0,-1-1 0 0 0,1 0 0 0 0,-1 1 0 0 0,0-1 1 0 0,1 1-1 0 0,-1-1 0 0 0,1 1 0 0 0,-1-1 0 0 0,1 1 1 0 0,-1 0-1 0 0,1-1 0 0 0,-1 1 0 0 0,1 0 0 0 0,-1 0 1 0 0,-3 7 54 0 0,-3 4-47 0 0,0 0-1 0 0,3 2 31 0 0,0 0-31 0 0,2 2-11 0 0,0 10 0 0 0,3-21 0 0 0,1 0 0 0 0,-3-1 0 0 0,1 2 0 0 0,7 10 0 0 0,-6-12 0 0 0,13 17 0 0 0,-13-19 0 0 0,1 1 0 0 0,-1-1 0 0 0,0 0 0 0 0,1 0 0 0 0,-1 0 0 0 0,1 0 0 0 0,0-1 0 0 0,-1 1 0 0 0,5 2 0 0 0,-1 0 0 0 0,8 7 0 0 0,-9-10 0 0 0,0 0 0 0 0,10 8 0 0 0,-10-6 0 0 0,1 1-1 0 0,0 0 0 0 0,6 8 1 0 0,-8-9 1 0 0,0 0 1 0 0,0-1 0 0 0,0 1-1 0 0,0-1 1 0 0,0 1 0 0 0,1-1-1 0 0,5 3 1 0 0,-2-2 29 0 0,0 1 0 0 0,1-1 0 0 0,-1-1 0 0 0,1 1 1 0 0,-1-1-1 0 0,1-1 0 0 0,0 1 0 0 0,0-1 0 0 0,0-1 0 0 0,8 1 0 0 0,-13-1 248 0 0,10-4 0 0 0,-2 1-269 0 0,-8 2-19 0 0,1-1 0 0 0,-1 1 0 0 0,0-1 0 0 0,1 0 0 0 0,-1 0 0 0 0,0-1 0 0 0,5-4 0 0 0,4-3 85 0 0,-5 6-40 0 0,-4 1-42 0 0,0 0-1 0 0,0 0 1 0 0,0 0-1 0 0,0 0 1 0 0,-1-1-1 0 0,1 1 1 0 0,-1-1-1 0 0,0 0 1 0 0,0 1-1 0 0,0-1 1 0 0,-1 0-1 0 0,1 0 1 0 0,1-7-1 0 0,7-18-7 0 0,-1 0 14 0 0,-5 10 0 0 0,6-29 91 0 0,-10 46-22 0 0,0-1-16 0 0,-2-38 107 0 0,4-4-233 0 0,-2 43 5 0 0,0 0 15 0 0,1-15 39 0 0,-1 13 19 0 0,-5-12 46 0 0,1-4 24 0 0,3 17-69 0 0,0 0-1 0 0,0 0 1 0 0,-1 0-1 0 0,1 0 1 0 0,-1 1-1 0 0,1-1 1 0 0,-1 0-1 0 0,0 1 1 0 0,-3-4-1 0 0,1 2-7 0 0,-10-11-42 0 0,10 13 35 0 0,-5-6 9 0 0,6 5-58 0 0,-1 1 0 0 0,1 0 0 0 0,-1 0-1 0 0,0 0 1 0 0,0 0 0 0 0,1 0 0 0 0,-7-1 0 0 0,1 0-18 0 0,-19-7 617 0 0,26 10-624 0 0,-16 0-459 0 0,17 0 639 0 0,-2 0-37 0 0,-11 5-48 0 0,-5 1-12 0 0,15-2 0 0 0,2-1 0 0 0,-11 9 12 0 0,1 1 0 0 0,1 0 0 0 0,0 1 0 0 0,1 0 0 0 0,-13 23 0 0 0,-20 27 20 0 0,27-43-43 0 0,15-20-10 0 0,1-1-1 0 0,-1 1 0 0 0,1 0 0 0 0,-1 0 0 0 0,0 0 0 0 0,1 0 0 0 0,0 0 1 0 0,-1 0-1 0 0,1 0 0 0 0,0 0 0 0 0,-1 0 0 0 0,1 0 0 0 0,0 0 0 0 0,0 2 0 0 0,1-3-21 0 0,0 1 0 0 0,1 0 0 0 0,-1 0-1 0 0,0-1 1 0 0,1 1 0 0 0,-1-1 0 0 0,1 1-1 0 0,1-1 1 0 0,0 1-110 0 0,0-1 0 0 0,-1 0 0 0 0,1 0 0 0 0,0 0 1 0 0,0 0-1 0 0,-1-1 0 0 0,1 1 0 0 0,0-1 0 0 0,-1 0 0 0 0,1 0 0 0 0,0 0 0 0 0,2-1 0 0 0,18-10-1843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5.4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210 143 1375 0 0,'0'0'7144'0'0,"0"0"-7129"0"0,-1 0-1 0 0,1-1 0 0 0,0 1 1 0 0,0 0-1 0 0,0 0 1 0 0,0 0-1 0 0,0 0 0 0 0,0 0 1 0 0,0 0-1 0 0,0 0 0 0 0,-1 0 1 0 0,1 0-1 0 0,0 0 1 0 0,0 0-1 0 0,0 0 0 0 0,0 0 1 0 0,0 0-1 0 0,0 0 0 0 0,0 0 1 0 0,0 0-1 0 0,0 0 1 0 0,0-1-1 0 0,0 1 0 0 0,0 0 1 0 0,0 0-1 0 0,-1 0 0 0 0,1 0 1 0 0,0 0-1 0 0,0 0 1 0 0,0 0-1 0 0,0 0 0 0 0,0 0 1 0 0,0-1-1 0 0,0 1 0 0 0,0 0 1 0 0,0 0-1 0 0,0 0 1 0 0,0 0-1 0 0,0 0 0 0 0,0 0 1 0 0,0 0-1 0 0,0 0 0 0 0,0-1 1 0 0,0 1-1 0 0,0 0 1 0 0,1 0-1 0 0,-1 0 0 0 0,0 0 1 0 0,0 0-1 0 0,0 0 0 0 0,0 0 1 0 0,0 0-1 0 0,0 0 1 0 0,0 0-1 0 0,0-1 0 0 0,0 1 1 0 0,0 0-1 0 0,0 0 0 0 0,0 0 1 0 0,0 0-1 0 0,1 0 1 0 0,-1 0-1 0 0,0 0 0 0 0,4-7 135 0 0,1 0-1 0 0,9-10 1 0 0,5-8 725 0 0,-10 13-471 0 0,-6 9-240 0 0,0 0 0 0 0,0-1-1 0 0,-1 1 1 0 0,1-1 0 0 0,-1 1 0 0 0,0-1-1 0 0,0 0 1 0 0,-1 0 0 0 0,1 0 0 0 0,-1 0-1 0 0,0-1 1 0 0,0 1 0 0 0,1-6 0 0 0,-2 8 253 0 0,-8-5 904 0 0,4 6-1169 0 0,0 1 1 0 0,0 0 0 0 0,0-1 0 0 0,0 1-1 0 0,0 0 1 0 0,0 1 0 0 0,0-1 0 0 0,0 1-1 0 0,0 0 1 0 0,0 0 0 0 0,0 0 0 0 0,0 0-1 0 0,-5 3 1 0 0,-7 4 235 0 0,-27 18 0 0 0,24-14 29 0 0,10-7-152 0 0,1 1 0 0 0,0 0-1 0 0,1 1 1 0 0,-1 0 0 0 0,1 0-1 0 0,1 1 1 0 0,-10 13 0 0 0,5-4 101 0 0,1-1 1 0 0,-14 37 0 0 0,18-40-313 0 0,1 2-1 0 0,1-1 1 0 0,0 0 0 0 0,-3 30-1 0 0,7-38-43 0 0,-1 1 0 0 0,1 0 0 0 0,0 0 0 0 0,1 0 0 0 0,0-1 0 0 0,0 1-1 0 0,0 0 1 0 0,1-1 0 0 0,0 1 0 0 0,0-1 0 0 0,1 1 0 0 0,6 11 0 0 0,-7-15-40 0 0,0 0 1 0 0,0 0 0 0 0,0-1-1 0 0,1 1 1 0 0,-1 0 0 0 0,1-1 0 0 0,0 0-1 0 0,0 1 1 0 0,0-1 0 0 0,0 0-1 0 0,0 0 1 0 0,0-1 0 0 0,0 1 0 0 0,1-1-1 0 0,-1 0 1 0 0,0 1 0 0 0,1-2-1 0 0,-1 1 1 0 0,1 0 0 0 0,0-1 0 0 0,-1 1-1 0 0,1-1 1 0 0,-1 0 0 0 0,5-1 0 0 0,-1 0-33 0 0,0 0 0 0 0,0-1 0 0 0,0 1 0 0 0,0-2 1 0 0,-1 1-1 0 0,1-1 0 0 0,-1 0 0 0 0,0 0 0 0 0,0-1 0 0 0,0 0 1 0 0,9-7-1 0 0,0-2 33 0 0,0-2 0 0 0,0 1 0 0 0,-1-2 0 0 0,-1 0 0 0 0,-1 0 0 0 0,12-21 0 0 0,-18 27 34 0 0,-1 0 0 0 0,-1 0 0 0 0,1 0-1 0 0,-1 0 1 0 0,-1-1 0 0 0,0 0 0 0 0,-1 1 0 0 0,0-1 0 0 0,0 0 0 0 0,-1 0-1 0 0,-1 0 1 0 0,0 0 0 0 0,-1-13 0 0 0,0 19 61 0 0,0 0 1 0 0,-1 1 0 0 0,1-1-1 0 0,-5-9 1 0 0,5 12 534 0 0,-9 9-340 0 0,8-5-249 0 0,-1 1 0 0 0,1-1 0 0 0,0 1 0 0 0,1 0 0 0 0,-1 0 0 0 0,0-1 0 0 0,1 1 1 0 0,0 0-1 0 0,-1 1 0 0 0,1-1 0 0 0,-1 5 0 0 0,-5 38 80 0 0,6-41-90 0 0,0 9-147 0 0,0 0-1 0 0,0 0 1 0 0,1 0 0 0 0,1 0-1 0 0,1 0 1 0 0,0 0-1 0 0,0 0 1 0 0,1 0 0 0 0,6 14-1 0 0,-7-22 76 0 0,0-1 0 0 0,1 0 0 0 0,0 0 0 0 0,0 0 0 0 0,0 0 0 0 0,0 0 0 0 0,1-1 0 0 0,0 1 0 0 0,0-1 0 0 0,0 0 0 0 0,0 0 0 0 0,1 0 0 0 0,-1-1 0 0 0,1 1 0 0 0,0-1 0 0 0,0-1 0 0 0,0 1-1 0 0,1-1 1 0 0,-1 1 0 0 0,1-1 0 0 0,-1-1 0 0 0,1 1 0 0 0,-1-1 0 0 0,11 1 0 0 0,-8-2-217 0 0,0 1-1 0 0,1-2 1 0 0,-1 1-1 0 0,0-1 1 0 0,13-3-1 0 0,-13 2-1357 0 0,1 0-1 0 0,13-7 1 0 0,4-5-3492 0 0</inkml:trace>
</inkml:ink>
</file>

<file path=ppt/ink/ink6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3:31.0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56 14 8175 0 0,'0'0'2944'0'0,"-6"-13"4072"0"0,5 13-6970 0 0,0 0 0 0 0,1 1 0 0 0,-1-1 0 0 0,0 1 0 0 0,1-1 1 0 0,-1 1-1 0 0,0-1 0 0 0,1 1 0 0 0,-1 0 0 0 0,0-1 0 0 0,1 1 0 0 0,-1 0 0 0 0,1-1 0 0 0,-1 1 0 0 0,1 0 0 0 0,-1 0 0 0 0,1 0 0 0 0,0-1 0 0 0,-1 1 0 0 0,1 0 0 0 0,0 1 0 0 0,-3 24 357 0 0,3-23-253 0 0,0 1 1 0 0,-1-1 0 0 0,1 1 0 0 0,-1-1 0 0 0,0 1 0 0 0,-1 3 0 0 0,3 19 561 0 0,0-24-642 0 0,9 4 36 0 0,-6-4-30 0 0,12-2 36 0 0,-12-2-94 0 0,2 0 111 0 0,-5 2-119 0 0,0-1 0 0 0,0 1 0 0 0,-1 0 0 0 0,1-1 0 0 0,0 1 0 0 0,0-1 1 0 0,0 1-1 0 0,-1-1 0 0 0,1 1 0 0 0,0-1 0 0 0,0 1 0 0 0,0-2 0 0 0,1 0 7 0 0,9-9-4 0 0,-9 9-11 0 0,-1-1 0 0 0,1 0-1 0 0,-1 0 1 0 0,0 0 0 0 0,2-5 0 0 0,-2 6 571 0 0,-4 2-514 0 0,1 0 0 0 0,0 0 0 0 0,-1 0-1 0 0,1 1 1 0 0,-1-1 0 0 0,1 0 0 0 0,0 1 0 0 0,-1 0-1 0 0,1 0 1 0 0,0-1 0 0 0,0 1 0 0 0,-1 1 0 0 0,1-1-1 0 0,0 0 1 0 0,0 0 0 0 0,0 1 0 0 0,0-1 0 0 0,0 1-1 0 0,-2 3 1 0 0,-3 4 17 0 0,0 1 1 0 0,1 0-1 0 0,0 0 0 0 0,-6 15 0 0 0,12-24-43 0 0,-1 0-1 0 0,1 0 0 0 0,0 0 0 0 0,-1 1 0 0 0,1-1 0 0 0,0 0 0 0 0,0 0 0 0 0,0 1 0 0 0,0-1 0 0 0,0 0 0 0 0,0 0 0 0 0,0 1 0 0 0,0-1 1 0 0,0 0-1 0 0,1 2 0 0 0,1 6 62 0 0,1-7-4 0 0,4 3-29 0 0,-4-2-35 0 0,0 0 0 0 0,0-1 1 0 0,0 0-1 0 0,1 1 0 0 0,-1-1 0 0 0,1-1 1 0 0,-1 1-1 0 0,8 2 0 0 0,-9-4-40 0 0,0 0-1 0 0,0 0 0 0 0,-1 0 1 0 0,1 0-1 0 0,0-1 1 0 0,0 1-1 0 0,0 0 0 0 0,-1-1 1 0 0,1 1-1 0 0,0-1 1 0 0,-1 0-1 0 0,1 0 0 0 0,0 1 1 0 0,1-3-1 0 0,-1 2-1 0 0,14-9 2 0 0,-13 5 16 0 0,-1 2-3 0 0,1-1-38 0 0,-2 2 57 0 0,1 1 0 0 0,-1-1 0 0 0,0 1 0 0 0,0-1-1 0 0,0 1 1 0 0,0-1 0 0 0,0 0 0 0 0,-1 1 0 0 0,1-1 0 0 0,0 0 0 0 0,-1 0 0 0 0,0 0 0 0 0,1 1 0 0 0,-1-1 0 0 0,0 0 0 0 0,0-2-1 0 0,0 3-19 0 0,1 1-1 0 0,-1 0 0 0 0,0-1 0 0 0,0 1 0 0 0,0-1 0 0 0,0 1 0 0 0,0 0 0 0 0,0-1 1 0 0,0 1-1 0 0,0-1 0 0 0,0 1 0 0 0,-1 0 0 0 0,1-1 0 0 0,0 1 0 0 0,0 0 0 0 0,0-1 1 0 0,0 1-1 0 0,0-1 0 0 0,-1 1 0 0 0,1 0 0 0 0,0-1 0 0 0,0 1 0 0 0,-1 0 0 0 0,1-1 1 0 0,-9-11-64 0 0,9 12 67 0 0,-1-1 0 0 0,0 1 0 0 0,1-1-1 0 0,-1 1 1 0 0,0 0 0 0 0,1-1 0 0 0,-1 1 0 0 0,0 0-1 0 0,1 0 1 0 0,-1-1 0 0 0,0 1 0 0 0,0 0 0 0 0,1 0 0 0 0,-1 0-1 0 0,0 0 1 0 0,0 0 0 0 0,0 0 0 0 0,0 0 0 0 0,-1 0 12 0 0,-1 0 19 0 0,0 0-1 0 0,0-1 1 0 0,0 2-1 0 0,0-1 0 0 0,0 0 1 0 0,1 1-1 0 0,-1-1 1 0 0,0 1-1 0 0,0 0 0 0 0,0 0 1 0 0,1 0-1 0 0,-1 0 1 0 0,0 1-1 0 0,1-1 1 0 0,-1 1-1 0 0,1-1 0 0 0,-3 3 1 0 0,-5 5 158 0 0,1 1 1 0 0,-17 20-1 0 0,24-27-177 0 0,-5 11 347 0 0,5-7-147 0 0,3-4-16 0 0,13 9-125 0 0,-7-11-54 0 0,-4-1-17 0 0,1 1-3 0 0,0 0 0 0 0,0-1 1 0 0,0 1-1 0 0,0-1 0 0 0,-1 0 0 0 0,1 0 0 0 0,0-1 0 0 0,0 1 0 0 0,0-1 1 0 0,0 0-1 0 0,0 0 0 0 0,-1 0 0 0 0,1 0 0 0 0,0-1 0 0 0,-1 1 1 0 0,1-1-1 0 0,-1 0 0 0 0,4-3 0 0 0,3-3-5 0 0,0 0-1 0 0,-1-1 1 0 0,0 0 0 0 0,8-12-1 0 0,-15 19 8 0 0,5-6-13 0 0,-6 7 2 0 0,1-1-1 0 0,-1 0 1 0 0,0 1 0 0 0,0-1 0 0 0,0 0 0 0 0,0 0-1 0 0,0 0 1 0 0,1-3 0 0 0,0 0-24 0 0,-1 3 272 0 0,-3 0-150 0 0,1 1-96 0 0,1 0 0 0 0,-1 0 0 0 0,0 0 0 0 0,0 0-1 0 0,0 0 1 0 0,0 0 0 0 0,0 0 0 0 0,0 1 0 0 0,0-1 0 0 0,0 0 0 0 0,0 1 0 0 0,-1-1 0 0 0,1 0 0 0 0,0 1 0 0 0,0 0 0 0 0,-1-1 0 0 0,1 1 0 0 0,0 0 0 0 0,-1-1 0 0 0,1 1 0 0 0,0 0 0 0 0,-1 0-1 0 0,1 0 1 0 0,0 0 0 0 0,-1 0 0 0 0,1 1 0 0 0,0-1 0 0 0,-3 1 0 0 0,-3 3 48 0 0,0 1-1 0 0,0 0 1 0 0,0 1-1 0 0,0-1 1 0 0,1 1-1 0 0,0 1 1 0 0,0-1-1 0 0,1 1 1 0 0,0 0 0 0 0,-7 12-1 0 0,11-17-102 0 0,2 10 233 0 0,0-10-26 0 0,1 0-23 0 0,-2-2-118 0 0,3 2 7 0 0,0 1 1 0 0,1-1 0 0 0,-1 0-1 0 0,0 0 1 0 0,1 0-1 0 0,-1-1 1 0 0,1 1 0 0 0,5 0-1 0 0,4-2-9 0 0,-5-1 0 0 0,-1-1 0 0 0,1 0 0 0 0,-1 0 0 0 0,1-1 0 0 0,11-6 0 0 0,0-3 0 0 0,-16 9 0 0 0,6-6 0 0 0,-2-2 0 0 0,-6-1 0 0 0,-2 10 2 0 0,-1-3 30 0 0,-5-4 17 0 0,6 9-44 0 0,1-1 0 0 0,-1 1 1 0 0,0-1-1 0 0,1 1 0 0 0,-1 0 1 0 0,0-1-1 0 0,1 1 0 0 0,-1 0 0 0 0,0 0 1 0 0,0-1-1 0 0,1 1 0 0 0,-1 0 1 0 0,0 0-1 0 0,0 0 0 0 0,0 0 1 0 0,1 0-1 0 0,-2 0 0 0 0,0 0 9 0 0,-3 0 12 0 0,1 0 0 0 0,0 0 0 0 0,0 1 1 0 0,0 0-1 0 0,-5 1 0 0 0,7-2-16 0 0,0 0-1 0 0,0 1 1 0 0,0-1 0 0 0,0 1 0 0 0,0 0-1 0 0,1 0 1 0 0,-1 0 0 0 0,0 0 0 0 0,1 0-1 0 0,-1 0 1 0 0,1 0 0 0 0,-1 0 0 0 0,-1 2-1 0 0,0 3-13 0 0,17-6-69 0 0,-9 1 73 0 0,17-10 0 0 0,-21 9 0 0 0,20-12 1 0 0,-8 3 9 0 0,-13 9-9 0 0,0 0 0 0 0,0 0 0 0 0,0 0 1 0 0,0 0-1 0 0,0 0 0 0 0,-1 0 0 0 0,1 0 0 0 0,0 0 1 0 0,0 0-1 0 0,0 0 0 0 0,0 0 0 0 0,0 0 1 0 0,0 0-1 0 0,0-1 0 0 0,0 1 0 0 0,0 0 0 0 0,0 0 1 0 0,0 0-1 0 0,0 0 0 0 0,0 0 0 0 0,0 0 1 0 0,0 0-1 0 0,0 0 0 0 0,0 0 0 0 0,0 0 0 0 0,0 0 1 0 0,0 0-1 0 0,0 0 0 0 0,0 0 0 0 0,0 0 0 0 0,0 0 1 0 0,0 0-1 0 0,0 0 0 0 0,0 0 0 0 0,0 0 1 0 0,0 0-1 0 0,0-1 0 0 0,0 1 0 0 0,0 0 0 0 0,0 0 1 0 0,0 0-1 0 0,0 0 0 0 0,0 0 0 0 0,0 0 0 0 0,0 0 1 0 0,-27-3 125 0 0,15 7-119 0 0,5-1-2 0 0,-3 2 38 0 0,-1 0 0 0 0,2 0 0 0 0,-18 12 1 0 0,17-10 21 0 0,8-6 482 0 0,5-1-1594 0 0,5-2 864 0 0,-1 1 0 0 0,0-2 0 0 0,0 1 0 0 0,0-1 0 0 0,0 0 0 0 0,-1 0 0 0 0,1-1 0 0 0,-1 0 0 0 0,0 0 0 0 0,0-1 0 0 0,0 1 0 0 0,-1-1 0 0 0,6-6 0 0 0,-10 9-351 0 0,0 1-103 0 0,9-18-2937 0 0,-9 17 2186 0 0,3-11-4449 0 0</inkml:trace>
</inkml:ink>
</file>

<file path=ppt/ink/ink6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3:31.0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2672 9759 0 0,'0'0'7683'0'0,"1"1"-7585"0"0,-1-1 0 0 0,0 0 1 0 0,1 1-1 0 0,-1-1 0 0 0,1 0 0 0 0,-1 1 1 0 0,1-1-1 0 0,-1 0 0 0 0,1 1 0 0 0,-1-1 1 0 0,1 0-1 0 0,-1 0 0 0 0,1 0 0 0 0,-1 1 1 0 0,2-1-1 0 0,24-16 1391 0 0,-24 15-1313 0 0,2 1-38 0 0,21-9 84 0 0,-17 7-235 0 0,12-4 77 0 0,-1 0 0 0 0,0-1 0 0 0,22-12 0 0 0,37-25 323 0 0,260-136 935 0 0,-284 152-1170 0 0,92-64 0 0 0,-110 68-135 0 0,0 2-1 0 0,73-32 0 0 0,85-21 85 0 0,37-16-11 0 0,80-77 213 0 0,-8 4 69 0 0,-134 64-142 0 0,-62 33-103 0 0,-5 14 116 0 0,117-42-1 0 0,-126 56-87 0 0,104-57 220 0 0,-8-15-177 0 0,-77 44-118 0 0,2 4-52 0 0,-46 26-5 0 0,106-74 1 0 0,92-71-24 0 0,-48 70 0 0 0,-58 33 0 0 0,-133 63-21 0 0,-1 0 0 0 0,34-29 0 0 0,43-47-89 0 0,-38 33 70 0 0,-25 22 106 0 0,-18 16-16 0 0,0 2 0 0 0,37-25 0 0 0,-28 24-55 0 0,1 3 1 0 0,35-15-1 0 0,-50 25-322 0 0,0 0 0 0 0,0 2-1 0 0,1 0 1 0 0,35-4-1 0 0,-26 4-3288 0 0,-24 5 1872 0 0</inkml:trace>
</inkml:ink>
</file>

<file path=ppt/ink/ink6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3:31.08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86 9671 0 0,'0'0'748'0'0,"4"0"-492"0"0,18 2 434 0 0,1-1 0 0 0,-1-1-1 0 0,0-1 1 0 0,24-4-1 0 0,214-32 3371 0 0,-130 16-2940 0 0,-12 2 95 0 0,-58 14-624 0 0,-58 4-470 0 0,24 5 728 0 0,-26-2-652 0 0,0 18 54 0 0,0-1 0 0 0,-2 1 0 0 0,0-1 0 0 0,-10 36-1 0 0,6-26-149 0 0,-10 41 318 0 0,-3-1 0 0 0,-40 96 0 0 0,-7-28 541 0 0,36-81-841 0 0,-25 71 0 0 0,54-124-320 0 0,-1 6 221 0 0</inkml:trace>
</inkml:ink>
</file>

<file path=ppt/ink/ink6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6T17:23:31.0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577 11 9527 0 0,'7'-1'46'0'0,"-3"0"154"0"0,1 0-1 0 0,-1 0 0 0 0,1 0 1 0 0,9-5 4646 0 0,-18 14-3856 0 0,-56 86 1931 0 0,-10 18-2054 0 0,43-59-783 0 0,-2-2 0 0 0,-3-1 0 0 0,-2-1-1 0 0,-1-2 1 0 0,-49 49 0 0 0,-14-4 197 0 0,50-48-99 0 0,32-29-104 0 0,-1 0 96 0 0,1 1 0 0 0,-24 29 0 0 0,35-36-16 0 0,4-7 2 0 0,3 0-14 0 0,7 7-61 0 0,6 0-15 0 0,-3-5-62 0 0,-1 0 0 0 0,1-1 0 0 0,0-1 0 0 0,0 0 0 0 0,22 1 0 0 0,64-5 78 0 0,-70 0 107 0 0,237-27 496 0 0,-76 4-710 0 0,-175 24-190 0 0,216-24-259 0 0,-79-4-7126 0 0,-108 18 1177 0 0</inkml:trace>
</inkml:ink>
</file>

<file path=ppt/ink/ink6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7:19:09.7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3391 0 0,'0'0'336'0'0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5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222 0 7135 0 0,'0'0'652'0'0,"-1"1"-540"0"0,-35 13 7304 0 0,34-14-6448 0 0,1 3-534 0 0,-1-1 1 0 0,0 0-1 0 0,0 1 0 0 0,0-1 0 0 0,0 0 0 0 0,-5 3 1 0 0,0 1-79 0 0,-6 9-29 0 0,1 0 0 0 0,0 1 0 0 0,-11 21 0 0 0,12-21-251 0 0,3 0 2 0 0,1 0 0 0 0,0 0-1 0 0,1 1 1 0 0,-6 22 0 0 0,6-15 4 0 0,-5 17 77 0 0,-4 49-1 0 0,8-49-114 0 0,3-17-290 0 0,2-1-1 0 0,0 1 1 0 0,3 38-1 0 0,0-47 73 0 0,1 0-1 0 0,1 0 0 0 0,0-1 1 0 0,1 1-1 0 0,1-1 1 0 0,11 27-1 0 0,-14-38-74 0 0,0 0 0 0 0,0 1 0 0 0,0-1 0 0 0,0 0-1 0 0,0 0 1 0 0,1 0 0 0 0,-1-1 0 0 0,1 1 0 0 0,0 0 0 0 0,-1-1 0 0 0,1 0-1 0 0,1 0 1 0 0,-1 0 0 0 0,5 3 0 0 0,6 0-5606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6.4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2759 0 0,'3'0'126'0'0,"57"8"-130"0"0,-24-2 2605 0 0,-26-5-771 0 0,-1 1 0 0 0,1 1 0 0 0,-1-1 1 0 0,12 6-1 0 0,-6-1-90 0 0,24 15 0 0 0,-32-17-1653 0 0,0-1 0 0 0,0 1 1 0 0,-1 0-1 0 0,1 0 0 0 0,-1 1 1 0 0,0-1-1 0 0,-1 1 1 0 0,1 1-1 0 0,-1-1 0 0 0,0 1 1 0 0,-1 0-1 0 0,0 0 0 0 0,0 0 1 0 0,5 14-1 0 0,-4-6-153 0 0,-2 1 0 0 0,1-1-1 0 0,-2 1 1 0 0,0 0 0 0 0,-1 0-1 0 0,-1 0 1 0 0,0 0 0 0 0,-4 25 0 0 0,-1-7 19 0 0,-2-1 0 0 0,-22 64 0 0 0,16-66 508 0 0,-2 1 1 0 0,0-2 0 0 0,-3 0-1 0 0,0-1 1 0 0,-37 44-1 0 0,37-53-458 0 0,17-19-638 0 0,-1-11-4338 0 0,4-2 2706 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7.3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1 256 1375 0 0,'2'0'107'0'0,"54"1"9017"0"0,-53-1-7844 0 0,1 1-600 0 0,0 0 0 0 0,0 0 1 0 0,0 0-1 0 0,0 1 0 0 0,4 1 0 0 0,-2 0-49 0 0,1-1 0 0 0,0 1 0 0 0,7 0 0 0 0,3 0-74 0 0,1-2-1 0 0,-1 0 0 0 0,34-4 1 0 0,56-12 582 0 0,-14 1-412 0 0,247-29 440 0 0,105-11-398 0 0,-383 49-686 0 0,662-55 1034 0 0,42 20-285 0 0,-104 13-616 0 0,3 7-64 0 0,-381 25-135 0 0,-214-2-18 0 0,228 0-4960 0 0,-294-3 4914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8.9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93 0 5207 0 0,'19'3'19144'0'0,"-15"2"-19447"0"0,-1-2-1218 0 0,5 17 2301 0 0,-5-13-721 0 0,-2 8 44 0 0,-1-10-61 0 0,0 18 135 0 0,0-21-74 0 0,0 1 1 0 0,-9 116 199 0 0,4-68-238 0 0,-19 126-82 0 0,-2 11-363 0 0,4-43 284 0 0,22-143 190 0 0,11-32-343 0 0,13-75-222 0 0,15-47-320 0 0,-33 133 612 0 0,1 1 0 0 0,1 0-1 0 0,1 0 1 0 0,0 1 0 0 0,24-32 0 0 0,-30 45 96 0 0,1 0 0 0 0,0 1 0 0 0,0-1 0 0 0,1 1 0 0 0,-1 0 0 0 0,1 0 0 0 0,0 0 0 0 0,5-2 0 0 0,-8 4 67 0 0,-1 1-1 0 0,1-1 0 0 0,-1 1 1 0 0,1 0-1 0 0,-1-1 1 0 0,1 1-1 0 0,-1 0 0 0 0,1 0 1 0 0,-1 0-1 0 0,1 0 1 0 0,-1 1-1 0 0,1-1 0 0 0,-1 0 1 0 0,1 1-1 0 0,1 0 1 0 0,19 9-35 0 0,-17-7 41 0 0,0 1 0 0 0,0 0 0 0 0,0 0 0 0 0,-1 0 0 0 0,0 1 0 0 0,1 0 0 0 0,-2 0-1 0 0,1 0 1 0 0,0 0 0 0 0,-1 1 0 0 0,0-1 0 0 0,0 1 0 0 0,-1 0 0 0 0,0-1 0 0 0,3 11 0 0 0,0 4-55 0 0,-1 0 0 0 0,0 1 0 0 0,0 29 0 0 0,-3-37 153 0 0,-1 0 0 0 0,-1 1 0 0 0,0-1 0 0 0,0 0 0 0 0,-2 0 0 0 0,1-1-1 0 0,-2 1 1 0 0,0 0 0 0 0,0-1 0 0 0,-1 0 0 0 0,-1 0 0 0 0,0 0 0 0 0,0-1 0 0 0,-1 0 0 0 0,-1 0 0 0 0,0-1 0 0 0,0 0 0 0 0,-1 0 0 0 0,0 0 0 0 0,-1-2 0 0 0,0 1 0 0 0,-16 10 0 0 0,14-12 367 0 0,-1 0 0 0 0,-1 0 0 0 0,1-1 0 0 0,-23 6 0 0 0,29-10-303 0 0,-1 0 0 0 0,1-1 0 0 0,-1 1 0 0 0,1-2 0 0 0,-1 1 0 0 0,1-1 0 0 0,-1 0 0 0 0,1-1 0 0 0,-1 0 0 0 0,-13-3 0 0 0,19 4-193 0 0,0-1-1 0 0,-1 0 0 0 0,1 0 1 0 0,0 0-1 0 0,0 0 0 0 0,0 0 1 0 0,0-1-1 0 0,0 1 0 0 0,0 0 0 0 0,1-1 1 0 0,-1 0-1 0 0,0 1 0 0 0,1-1 1 0 0,-1 0-1 0 0,1 0 0 0 0,0 0 1 0 0,-1 0-1 0 0,1 0 0 0 0,0 0 0 0 0,0 0 1 0 0,0 0-1 0 0,1 0 0 0 0,-1-1 1 0 0,0 1-1 0 0,1 0 0 0 0,-1 0 1 0 0,1-1-1 0 0,0 1 0 0 0,0 0 1 0 0,0-1-1 0 0,0 1 0 0 0,1-5 0 0 0,0 4-717 0 0,0 1-1 0 0,-1 0 0 0 0,1-1 0 0 0,0 1 0 0 0,1 0 0 0 0,-1 0 0 0 0,0-1 0 0 0,1 1 0 0 0,-1 0 1 0 0,1 0-1 0 0,0 0 0 0 0,3-2 0 0 0,6-5-4479 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9.2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 0 919 0 0,'-1'2'67'0'0,"-4"7"-319"0"0,-4 6 2068 0 0,1 2 3740 0 0,7-15-4088 0 0,4 12 2303 0 0,0-11-3573 0 0,0 0 0 0 0,0 0 1 0 0,0-1-1 0 0,0 1 1 0 0,1-1-1 0 0,-1 0 1 0 0,1 0-1 0 0,0 0 0 0 0,-1 0 1 0 0,1 0-1 0 0,0-1 1 0 0,0 0-1 0 0,0 0 0 0 0,0 0 1 0 0,0 0-1 0 0,0-1 1 0 0,0 1-1 0 0,0-1 0 0 0,0 0 1 0 0,8-1-1 0 0,42-4 1843 0 0,62-13-1 0 0,14-2-1303 0 0,-33 14-1059 0 0,-45 4-6907 0 0,-39 1 866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3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1 201 4951 0 0,'62'4'478'0'0,"-14"0"982"0"0,92-4 0 0 0,90-24 3488 0 0,117-19-2158 0 0,-41 4-934 0 0,14-1-336 0 0,418-22-709 0 0,-375 61-527 0 0,-182 12-1692 0 0,0 14-5915 0 0,-158-21 2207 0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19.9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249 91 4143 0 0,'0'0'10735'0'0,"1"-1"-9964"0"0,2-2-589 0 0,1 1-1 0 0,-1-1 1 0 0,-1 0 0 0 0,1-1 0 0 0,0 1 0 0 0,-1 0 0 0 0,0-1 0 0 0,0 1 0 0 0,0-1 0 0 0,0 0 0 0 0,0 1 0 0 0,1-6 0 0 0,-3 7 259 0 0,1 1-405 0 0,-1 0-1 0 0,0 0 1 0 0,0 0 0 0 0,0 0-1 0 0,1 0 1 0 0,-1 0-1 0 0,0 0 1 0 0,0 0 0 0 0,0 0-1 0 0,-1 0 1 0 0,1 0-1 0 0,0 0 1 0 0,0 0 0 0 0,0 0-1 0 0,-1 0 1 0 0,1 0-1 0 0,-1 1 1 0 0,1-1 0 0 0,-1-2-1 0 0,-3-8 944 0 0,2 11-628 0 0,-1-1-229 0 0,0-1-30 0 0,0 1 0 0 0,-1 0-1 0 0,1 1 1 0 0,0-1 0 0 0,-1 0-1 0 0,1 1 1 0 0,-1 0 0 0 0,1 0 0 0 0,0 0-1 0 0,-1 0 1 0 0,1 0 0 0 0,0 1-1 0 0,-4 1 1 0 0,6-2-88 0 0,-68 32 404 0 0,60-27-399 0 0,0 1-1 0 0,0 0 1 0 0,1 1 0 0 0,0-1-1 0 0,-13 15 1 0 0,11-8 8 0 0,0 0-1 0 0,1 1 1 0 0,1 0 0 0 0,0 1-1 0 0,1-1 1 0 0,0 2-1 0 0,1-1 1 0 0,1 1 0 0 0,0 0-1 0 0,2 0 1 0 0,-1 0 0 0 0,-1 32-1 0 0,5-43-24 0 0,0 0 0 0 0,0 1 0 0 0,0-1 0 0 0,1 0 0 0 0,0 1 0 0 0,0-1 0 0 0,0 0 0 0 0,0 0 0 0 0,1 0 0 0 0,0 1 0 0 0,0-2 0 0 0,1 1 0 0 0,-1 0 0 0 0,1 0 0 0 0,0-1 0 0 0,6 7 0 0 0,-6-8 1 0 0,-1 0-1 0 0,2-1 0 0 0,-1 1 1 0 0,0-1-1 0 0,0 0 0 0 0,1 0 1 0 0,-1 0-1 0 0,1 0 0 0 0,-1-1 1 0 0,1 1-1 0 0,0-1 0 0 0,0 0 1 0 0,0 0-1 0 0,0-1 0 0 0,-1 1 1 0 0,1-1-1 0 0,0 1 0 0 0,0-1 1 0 0,0-1-1 0 0,0 1 0 0 0,0 0 1 0 0,8-3-1 0 0,-2 0-7 0 0,1-1-1 0 0,-1 0 1 0 0,0-1-1 0 0,0 0 1 0 0,0 0-1 0 0,-1-1 1 0 0,13-10 0 0 0,1-3 116 0 0,31-33 0 0 0,-39 36-26 0 0,-2-2 0 0 0,0 0-1 0 0,0 0 1 0 0,-2-1 0 0 0,16-35 0 0 0,-22 42 9 0 0,0 0 0 0 0,-1 0 0 0 0,0 0 0 0 0,-1 0 0 0 0,3-23 0 0 0,-6 33 933 0 0,-1 3-976 0 0,0 1-1 0 0,0-1 1 0 0,0 0-1 0 0,0 0 1 0 0,0 1-1 0 0,0-1 1 0 0,0 1-1 0 0,0-1 1 0 0,1 0-1 0 0,-1 1 1 0 0,1 0-1 0 0,-1-1 0 0 0,0 3 1 0 0,1-3 3 0 0,-5 13-27 0 0,2-1-1 0 0,0 0 1 0 0,0 1 0 0 0,1 0 0 0 0,1-1-1 0 0,0 18 1 0 0,1-21-29 0 0,1 0 1 0 0,0 0 0 0 0,1 0-1 0 0,0 0 1 0 0,0-1-1 0 0,1 1 1 0 0,0-1 0 0 0,1 1-1 0 0,7 12 1 0 0,-8-18-19 0 0,-1 0-1 0 0,1 0 1 0 0,0 0 0 0 0,0 0 0 0 0,1 0 0 0 0,-1-1-1 0 0,1 0 1 0 0,0 1 0 0 0,0-1 0 0 0,0-1-1 0 0,0 1 1 0 0,0 0 0 0 0,7 2 0 0 0,-4-3-24 0 0,-1 0-1 0 0,1 0 1 0 0,0-1 0 0 0,0 0-1 0 0,0 0 1 0 0,0 0-1 0 0,0-1 1 0 0,11-1 0 0 0,2-2-113 0 0,1 0 0 0 0,-1-2 1 0 0,0-1-1 0 0,-1 0 0 0 0,28-14 1 0 0,-17 7-720 0 0,33-22 1 0 0,-16 4-135 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40.8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69 0 11631 0 0,'-2'2'531'0'0,"-2"4"-452"0"0,0 0 0 0 0,1 1 0 0 0,0-1 0 0 0,0 0 0 0 0,0 1 0 0 0,1 0 0 0 0,0 0 0 0 0,-2 9 0 0 0,-5 63 616 0 0,6-46-592 0 0,-17 203 501 0 0,14 289-1 0 0,17 132-205 0 0,-7-336-283 0 0,-5 619-115 0 0,-2-370 0 0 0,5-285 37 0 0,0 122 44 0 0,0 32 249 0 0,4-331 86 0 0,5 0 0 0 0,26 109 0 0 0,43 99 707 0 0,23 107-152 0 0,-93-355-1037 0 0,-3 1 1 0 0,-3 0-1 0 0,-2 0 1 0 0,-13 109-1 0 0,-63 272-1341 0 0,12-99 862 0 0,47-213 540 0 0,14-114-25 0 0,1 0 1 0 0,1 0-1 0 0,7 42 1 0 0,-7-59-147 0 0,1 0 0 0 0,0 1-1 0 0,6 10 1 0 0,-7-15-20 0 0,0 0 0 0 0,1-1 0 0 0,0 1 0 0 0,-1-1 1 0 0,1 1-1 0 0,0-1 0 0 0,0 0 0 0 0,0 1 0 0 0,0-1 0 0 0,1-1 0 0 0,4 5 0 0 0,13 1-4879 0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42.1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2 407 3679 0 0,'0'0'284'0'0,"0"1"-186"0"0,0 1 815 0 0,-1-1 0 0 0,1 0 0 0 0,0 0 0 0 0,0 0 0 0 0,0 0 0 0 0,0 0 1 0 0,0 1-1 0 0,0-1 0 0 0,0 0 0 0 0,0 0 0 0 0,1 2 0 0 0,-1-1-701 0 0,1-1 1 0 0,-1 0-1 0 0,1 0 0 0 0,-1 0 1 0 0,1-1-1 0 0,0 1 0 0 0,-1 0 0 0 0,1 0 1 0 0,0 0-1 0 0,1 1 0 0 0,1 0-247 0 0,0 0 0 0 0,0 0 0 0 0,1-1-1 0 0,-1 1 1 0 0,0-1 0 0 0,1 0 0 0 0,6 2-1 0 0,-1-2 187 0 0,0 0-1 0 0,0-1 1 0 0,1 0-1 0 0,-1 0 0 0 0,0-1 1 0 0,0 0-1 0 0,12-4 1 0 0,13 0 204 0 0,408-58 1650 0 0,1 0-1589 0 0,-140 31-180 0 0,432-15 718 0 0,-527 38-668 0 0,684-3 398 0 0,-728 12-563 0 0,544-19 71 0 0,-125-37 43 0 0,-381 26-217 0 0,128-13 40 0 0,-108 22-12 0 0,234-14 48 0 0,-434 34-94 0 0,428-7 0 0 0,7 18 352 0 0,-153-7-96 0 0,284-1 164 0 0,-565-2-392 0 0,280-8 71 0 0,68 1-6 0 0,-223 6-82 0 0,278 7 42 0 0,-341 2-448 0 0,110 24-1 0 0,-161-24-464 0 0,0 2-1 0 0,46 21 0 0 0,-19-5-6132 0 0,-35-14 551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44.0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6 3223 0 0,'-12'-6'17530'0'0,"20"17"-17243"0"0,0-1 0 0 0,-1 2 0 0 0,0-1 1 0 0,-1 1-1 0 0,-1 0 0 0 0,0 0 0 0 0,5 17 1 0 0,-1 4-211 0 0,7 58-1 0 0,-12-42-73 0 0,-3-1 0 0 0,-2 0-1 0 0,-7 50 1 0 0,-13 61-3 0 0,0 17 0 0 0,16-123 5 0 0,-7 117 43 0 0,8-122-1 0 0,2-37-68 0 0,1 0-1 0 0,0-1 1 0 0,0 1-1 0 0,2 0 0 0 0,1 15 1 0 0,-2-25-29 0 0,0-1 0 0 0,1 1-1 0 0,-1 0 1 0 0,1-1 0 0 0,-1 1 0 0 0,1-1 0 0 0,-1 0 0 0 0,1 1 0 0 0,-1-1-1 0 0,1 1 1 0 0,-1-1 0 0 0,1 0 0 0 0,-1 1 0 0 0,1-1 0 0 0,-1 0 0 0 0,1 1 0 0 0,0-1-1 0 0,-1 0 1 0 0,1 0 0 0 0,0 0 0 0 0,-1 0 0 0 0,2 1 0 0 0,-1-1-330 0 0,16 0-4922 0 0,3-5-1730 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44.8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 0 8639 0 0,'0'0'3368'0'0,"2"0"-2014"0"0,-1 1-1140 0 0,1-1 1 0 0,0 1 0 0 0,0-1-1 0 0,0 1 1 0 0,-1 0 0 0 0,1 0 0 0 0,0 0-1 0 0,-1 0 1 0 0,1 0 0 0 0,0 0-1 0 0,-1 0 1 0 0,1 0 0 0 0,-1 1-1 0 0,0-1 1 0 0,0 1 0 0 0,1-1-1 0 0,-1 1 1 0 0,0-1 0 0 0,0 1 0 0 0,0 0-1 0 0,0-1 1 0 0,-1 1 0 0 0,1 0-1 0 0,0 0 1 0 0,-1-1 0 0 0,1 1-1 0 0,-1 0 1 0 0,1 4 0 0 0,0 5 82 0 0,0 1 0 0 0,-1-1 0 0 0,-1 19-1 0 0,1-27-200 0 0,-17 186 817 0 0,-7 71-665 0 0,-7 197-45 0 0,31-456-206 0 0,3 83 108 0 0,-2-74-149 0 0,0 0 0 0 0,1 1 0 0 0,0-1 0 0 0,1 0 0 0 0,1 0 0 0 0,4 10 1 0 0,1-6-1067 0 0,1-4-4022 0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46.5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6991 0 0,'0'0'9103'0'0,"1"2"-8554"0"0,3 8-90 0 0,0 1 0 0 0,-1 0 0 0 0,-1 0 0 0 0,0 0 0 0 0,0 0 0 0 0,0 16 0 0 0,2 9-160 0 0,1 57-135 0 0,6 80-164 0 0,-2-18 0 0 0,1-30 12 0 0,-5-95 84 0 0,-3-16 40 0 0,0 0 1 0 0,-1 24 0 0 0,-1-36 9 0 0,1-4-79 0 0,1-15-103 0 0,2 0 0 0 0,0 0 0 0 0,1 1-1 0 0,0 0 1 0 0,2 0 0 0 0,0 0 0 0 0,0 1 0 0 0,2 0 0 0 0,0 0 0 0 0,0 1 0 0 0,2 0 0 0 0,23-24 0 0 0,-29 32 27 0 0,2 1 1 0 0,-1 0-1 0 0,1 1 1 0 0,-1 0 0 0 0,1 0-1 0 0,1 0 1 0 0,-1 0-1 0 0,0 1 1 0 0,1 1 0 0 0,-1-1-1 0 0,1 1 1 0 0,0 1 0 0 0,8-2-1 0 0,-12 3 9 0 0,-1-1 0 0 0,1 1 0 0 0,-1 0-1 0 0,1 0 1 0 0,-1 0 0 0 0,1 0 0 0 0,-1 1-1 0 0,0-1 1 0 0,1 1 0 0 0,-1 0 0 0 0,0 0 0 0 0,6 3-1 0 0,-4-2-6 0 0,0 1-10 0 0,0-1 1 0 0,-1 1-1 0 0,1 0 1 0 0,-1 0 0 0 0,1 1-1 0 0,-1-1 1 0 0,0 1 0 0 0,-1 0-1 0 0,1 0 1 0 0,-1 0 0 0 0,1 1-1 0 0,-1-1 1 0 0,0 1-1 0 0,-1 0 1 0 0,1-1 0 0 0,-1 1-1 0 0,0 0 1 0 0,0 1 0 0 0,-1-1-1 0 0,1 0 1 0 0,-1 0 0 0 0,0 10-1 0 0,0-5 23 0 0,0 1 1 0 0,-2-1-1 0 0,1 1 0 0 0,-1-1 0 0 0,-1 1 0 0 0,1-1 1 0 0,-2 1-1 0 0,0-1 0 0 0,0 0 0 0 0,-7 15 1 0 0,-1-4 324 0 0,-1 0 1 0 0,0 0-1 0 0,-2-1 1 0 0,0-1 0 0 0,-30 30-1 0 0,35-39-74 0 0,-1-1-1 0 0,0-1 1 0 0,-1 0-1 0 0,0 0 1 0 0,0-1-1 0 0,-1 0 1 0 0,0-1-1 0 0,0 0 1 0 0,-1-1-1 0 0,1 0 1 0 0,-25 4-1 0 0,25-7-245 0 0,2-4-72 0 0,9 1 23 0 0,0 0 0 0 0,0 1 0 0 0,0-1 1 0 0,0 0-1 0 0,0 0 0 0 0,0 0 0 0 0,0 0 1 0 0,0 0-1 0 0,0 0 0 0 0,0 0 0 0 0,0-1 0 0 0,1 1 1 0 0,-1 0-1 0 0,1 0 0 0 0,-1-1 0 0 0,0 1 1 0 0,1 0-1 0 0,0 0 0 0 0,-1-1 0 0 0,1-1 0 0 0,-2-34-741 0 0,2 27 440 0 0,0-24-1550 0 0,2-2-497 0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47.5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340 37 3223 0 0,'-1'2'8042'0'0,"1"-2"-7931"0"0,0 0 1 0 0,0 0-1 0 0,0 0 1 0 0,0 1-1 0 0,0-1 1 0 0,0 0-1 0 0,0 0 1 0 0,0 1-1 0 0,0-1 1 0 0,0 0-1 0 0,0 0 1 0 0,0 0-1 0 0,0 1 1 0 0,0-1-1 0 0,0 0 1 0 0,0 0-1 0 0,0 0 1 0 0,0 1-1 0 0,-1-1 1 0 0,1 0-1 0 0,0 0 1 0 0,0 0-1 0 0,0 0 1 0 0,0 1-1 0 0,-1-1 1 0 0,1 0 0 0 0,0 0-1 0 0,0 0 1 0 0,0 0-1 0 0,0 0 1 0 0,-1 0-1 0 0,1 0 1 0 0,0 0-1 0 0,0 1 1 0 0,-1-1-1 0 0,1 0 1 0 0,0 0-1 0 0,0 0 1 0 0,0 0-1 0 0,-1 0 1 0 0,1 0-1 0 0,0 0 1 0 0,-10-9 3005 0 0,4 2-3871 0 0,3 5 805 0 0,1-1-1 0 0,-1 1 1 0 0,0-1-1 0 0,0 1 1 0 0,1 0-1 0 0,-1 0 1 0 0,-1 0 0 0 0,1 1-1 0 0,0-1 1 0 0,0 1-1 0 0,-1-1 1 0 0,1 1-1 0 0,0 0 1 0 0,-1 0-1 0 0,1 1 1 0 0,-1-1-1 0 0,0 1 1 0 0,1 0-1 0 0,-1 0 1 0 0,1 0 0 0 0,-1 0-1 0 0,0 0 1 0 0,1 1-1 0 0,-1 0 1 0 0,1 0-1 0 0,0 0 1 0 0,-1 0-1 0 0,1 0 1 0 0,0 1-1 0 0,-7 3 1 0 0,3-1-28 0 0,0 1 1 0 0,1-1-1 0 0,-1 1 0 0 0,1 1 1 0 0,0-1-1 0 0,1 1 0 0 0,-1 0 1 0 0,1 1-1 0 0,-9 13 0 0 0,8-10-23 0 0,-6 10 0 0 0,0 0 0 0 0,1 1 0 0 0,-15 43 0 0 0,3 15 97 0 0,5 0 0 0 0,-11 94 0 0 0,27-161-46 0 0,1-1 1 0 0,1 1 0 0 0,0 0-1 0 0,0-1 1 0 0,3 13-1 0 0,2-12 16 0 0,-4-10-65 0 0,1 0-1 0 0,0 0 1 0 0,0-1 0 0 0,0 1-1 0 0,0 0 1 0 0,0-1 0 0 0,5 3-1 0 0,4-1-1 0 0,-6-4 0 0 0,0 1 0 0 0,0-1 0 0 0,0 0 0 0 0,0-1 0 0 0,-1 1 0 0 0,1-1 0 0 0,0 0 0 0 0,-1 0 0 0 0,1 0 0 0 0,-1 0 0 0 0,0-1 0 0 0,7-6 0 0 0,0 1 0 0 0,-1-1 0 0 0,-1-1 0 0 0,13-16 0 0 0,1-6-90 0 0,-1-1 0 0 0,-3-1-1 0 0,0-1 1 0 0,-2-1 0 0 0,-2 0-1 0 0,19-71 1 0 0,-25 83 80 0 0,-9 22 1252 0 0,3 16-788 0 0,10 47-361 0 0,32 89 0 0 0,-42-140-64 0 0,2 0-1 0 0,-1-1 1 0 0,1 0 0 0 0,1 0-1 0 0,8 12 1 0 0,-12-19-135 0 0,-1 0 1 0 0,1 0-1 0 0,0 0 1 0 0,0 0-1 0 0,0 0 0 0 0,0 0 1 0 0,0-1-1 0 0,0 1 1 0 0,0-1-1 0 0,1 1 1 0 0,-1-1-1 0 0,0 0 0 0 0,1 0 1 0 0,-1 0-1 0 0,1 0 1 0 0,0 0-1 0 0,-1-1 0 0 0,1 1 1 0 0,-1-1-1 0 0,1 0 1 0 0,0 0-1 0 0,0 0 1 0 0,-1 0-1 0 0,1 0 0 0 0,5-1 1 0 0,9-7-1266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0.6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254 28 3223 0 0,'0'0'16579'0'0,"-2"1"-16463"0"0,-8 6-91 0 0,1 0 0 0 0,-1 0 0 0 0,1 1 0 0 0,1 0 0 0 0,0 0-1 0 0,0 1 1 0 0,1 0 0 0 0,0 0 0 0 0,-10 19 0 0 0,15-24-25 0 0,-11 16 0 0 0,10-13 0 0 0,6-6 0 0 0,4-4 0 0 0,-2 1 19 0 0,0-1-1 0 0,-1-1 1 0 0,1 1-1 0 0,-1 0 1 0 0,0-1-1 0 0,0 0 1 0 0,0 0 0 0 0,-1-1-1 0 0,1 1 1 0 0,-1 0-1 0 0,0-1 1 0 0,0 0-1 0 0,-1 0 1 0 0,1 0-1 0 0,-1 0 1 0 0,0 0-1 0 0,0-1 1 0 0,-1 1-1 0 0,0 0 1 0 0,1-11 0 0 0,-2 15 8 0 0,0 0 1 0 0,0 0-1 0 0,0 0 1 0 0,0 0 0 0 0,-1 0-1 0 0,1 0 1 0 0,-1 1-1 0 0,1-1 1 0 0,0 0 0 0 0,-1 0-1 0 0,0 0 1 0 0,1 0-1 0 0,-1 0 1 0 0,1 1 0 0 0,-1-1-1 0 0,0 0 1 0 0,0 0-1 0 0,1 1 1 0 0,-1-1 0 0 0,0 0-1 0 0,0 1 1 0 0,0-1-1 0 0,0 1 1 0 0,0 0 0 0 0,-1-1-1 0 0,-1-1 98 0 0,0 1 0 0 0,-1 0 0 0 0,1 1 0 0 0,0-1-1 0 0,-7 0 1 0 0,4 1-16 0 0,0 0 0 0 0,1 0 0 0 0,-1 1 0 0 0,0 0 0 0 0,0 0 0 0 0,1 0 0 0 0,-1 1 0 0 0,0 0 0 0 0,1 0-1 0 0,0 0 1 0 0,-1 1 0 0 0,1 0 0 0 0,-8 5 0 0 0,6-2 16 0 0,-1 0 0 0 0,1 1-1 0 0,1-1 1 0 0,-1 1 0 0 0,1 0-1 0 0,1 1 1 0 0,-9 14 0 0 0,12-20-101 0 0,-5 10 79 0 0,1 0 0 0 0,-6 15 0 0 0,10-15-30 0 0,2-10-72 0 0,0-1 0 0 0,0 0-1 0 0,0 1 1 0 0,1-1-1 0 0,-1 0 1 0 0,0 0-1 0 0,0 1 1 0 0,1-1-1 0 0,-1 0 1 0 0,1 1-1 0 0,-1-1 1 0 0,1 0-1 0 0,0 0 1 0 0,-1 0-1 0 0,1 0 1 0 0,0 0 0 0 0,0 0-1 0 0,0 0 1 0 0,0 0-1 0 0,0 0 1 0 0,0 0-1 0 0,0 0 1 0 0,0 0-1 0 0,0-1 1 0 0,0 1-1 0 0,0 0 1 0 0,0-1-1 0 0,1 1 1 0 0,-1-1 0 0 0,2 1-1 0 0,2 0-1 0 0,1-1 0 0 0,-1 1 0 0 0,0-1 1 0 0,1-1-1 0 0,-1 1 0 0 0,7-2 0 0 0,4 0-6 0 0,3 0-26 0 0,-1-2-1 0 0,1 0 0 0 0,-1-1 1 0 0,0 0-1 0 0,0-2 0 0 0,-1 0 1 0 0,24-14-1 0 0,-37 19-19 0 0,-1 0 0 0 0,1 0 0 0 0,-1-1-1 0 0,1 1 1 0 0,-1-1 0 0 0,0 0 0 0 0,0 0 0 0 0,0 0 0 0 0,0 0 0 0 0,0 0-1 0 0,-1-1 1 0 0,5-6 0 0 0,-6 7-84 0 0,0 0 0 0 0,0-1-1 0 0,0 1 1 0 0,0 0 0 0 0,0 0 0 0 0,-1-1-1 0 0,0 1 1 0 0,1 0 0 0 0,-1 0 0 0 0,-1-1 0 0 0,1 1-1 0 0,0 0 1 0 0,-1-1 0 0 0,1 1 0 0 0,-1 0-1 0 0,-2-6 1 0 0,1 6-109 0 0,1-1 0 0 0,-1 1-1 0 0,1 0 1 0 0,-1 0 0 0 0,0 0-1 0 0,0 0 1 0 0,0 0 0 0 0,-1 0-1 0 0,1 1 1 0 0,-1-1 0 0 0,1 1 0 0 0,-1-1-1 0 0,0 1 1 0 0,0 0 0 0 0,0 0-1 0 0,0 0 1 0 0,0 1 0 0 0,-1-1-1 0 0,1 1 1 0 0,-6-2 0 0 0,-2 1-678 0 0,-1 0 1 0 0,1 0-1 0 0,-1 2 1 0 0,1-1-1 0 0,-15 2 1 0 0,-10 2-3364 0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1.7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43 813 4375 0 0,'0'0'199'0'0,"1"2"-12"0"0,9 10 9884 0 0,-8-17-7093 0 0,-4-15-3958 0 0,2 17 1883 0 0,-6-32-818 0 0,-12-36 0 0 0,10 41-3 0 0,-9-56-1 0 0,13 18-44 0 0,5-112-1 0 0,0 161 226 0 0,1 0 1 0 0,1 0-1 0 0,1-1 0 0 0,11-31 0 0 0,-12 41-109 0 0,1 1-1 0 0,1 0 1 0 0,-1 0-1 0 0,1 0 1 0 0,1 1-1 0 0,0 0 0 0 0,0 0 1 0 0,1 0-1 0 0,0 1 1 0 0,14-13-1 0 0,-2 8-83 0 0,1 0 0 0 0,0 1 0 0 0,0 1 0 0 0,1 1 0 0 0,42-13 0 0 0,-59 21-67 0 0,7-2-1 0 0,1 0-1 0 0,17-1 0 0 0,0 0-15 0 0,-20 2-57 0 0,-1 1 0 0 0,1 0 0 0 0,0 1 0 0 0,0 0 0 0 0,-1 0 0 0 0,17 3 0 0 0,-24-3-68 0 0,0 1 0 0 0,0-1 0 0 0,0 1 0 0 0,1-1 0 0 0,-1 1 0 0 0,0-1 1 0 0,0 1-1 0 0,0 0 0 0 0,0-1 0 0 0,0 1 0 0 0,0 0 0 0 0,0 0 1 0 0,0 0-1 0 0,0 0 0 0 0,-1 0 0 0 0,1 0 0 0 0,0 0 0 0 0,-1 0 1 0 0,1 0-1 0 0,0 0 0 0 0,-1 1 0 0 0,0-1 0 0 0,1 0 0 0 0,0 2 1 0 0,1 11-1887 0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2.1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91 8751 0 0,'3'-1'11719'0'0,"84"-37"-10294"0"0,-62 26-1425 0 0,-18 8 0 0 0,1 0 0 0 0,-1 1 0 0 0,16-4 0 0 0,-5 2 3 0 0,-10 3 4 0 0,1 0-1 0 0,-1 1 0 0 0,1-1 0 0 0,0 2 1 0 0,0-1-1 0 0,0 1 0 0 0,15 2 0 0 0,0 0-260 0 0,41-2-1 0 0,-39-1 104 0 0,29-3-442 0 0,-19 2 136 0 0,-17 2-900 0 0,0-3-3775 0 0,-6 1-794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4.3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0 166 5151 0 0,'0'0'234'0'0,"1"-2"-10"0"0,8-23-21 0 0,-4 10 848 0 0,0 0-1 0 0,1 0 1 0 0,1 0-1 0 0,1 1 1 0 0,0 0-1 0 0,18-25 1 0 0,-24 38-974 0 0,-1 0 0 0 0,0 0 1 0 0,1 0-1 0 0,-1 0 0 0 0,1 0 0 0 0,-1 0 1 0 0,1 0-1 0 0,-1 1 0 0 0,1-1 0 0 0,0 0 1 0 0,-1 1-1 0 0,1-1 0 0 0,0 1 0 0 0,-1 0 1 0 0,1 0-1 0 0,0-1 0 0 0,0 1 0 0 0,-1 0 0 0 0,1 0 1 0 0,0 1-1 0 0,0-1 0 0 0,-1 0 0 0 0,1 1 1 0 0,0-1-1 0 0,-1 1 0 0 0,1-1 0 0 0,0 1 1 0 0,-1 0-1 0 0,1 0 0 0 0,2 1 0 0 0,1 1 99 0 0,0 0 0 0 0,-1 1 0 0 0,1-1-1 0 0,-1 1 1 0 0,0 0 0 0 0,0 0-1 0 0,0 0 1 0 0,5 8 0 0 0,5 13 245 0 0,-2 1 0 0 0,0 1 1 0 0,12 39-1 0 0,-16-40-329 0 0,34 129 139 0 0,-12-35-197 0 0,-22-93-54 0 0,2 0 0 0 0,17 34 1 0 0,-23-54-32 0 0,0 0 0 0 0,1 0 1 0 0,0 0-1 0 0,1 0 0 0 0,-1-1 1 0 0,1 0-1 0 0,9 7 0 0 0,-12-10 11 0 0,1-1 1 0 0,-1 1-1 0 0,0-1 0 0 0,1 0 0 0 0,0 0 0 0 0,-1 0 0 0 0,1 0 1 0 0,0-1-1 0 0,0 0 0 0 0,0 1 0 0 0,0-1 0 0 0,0-1 0 0 0,1 1 0 0 0,-1-1 1 0 0,0 1-1 0 0,6-2 0 0 0,-8 0-95 0 0,1 0 0 0 0,0 0 1 0 0,-1-1-1 0 0,1 0 0 0 0,-1 1 0 0 0,1-1 1 0 0,-1 0-1 0 0,0 0 0 0 0,0 0 0 0 0,1-1 1 0 0,-2 1-1 0 0,1 0 0 0 0,0-1 0 0 0,1-2 1 0 0,4-7-1532 0 0,-1 1-402 0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2.5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197 0 4143 0 0,'0'0'319'0'0,"-2"0"212"0"0,-3 0 1481 0 0,-1 0 1 0 0,1 1-1 0 0,0-1 1 0 0,0 1-1 0 0,-9 2 1 0 0,11-1-1892 0 0,0-1 0 0 0,0 0 0 0 0,0 1 1 0 0,0-1-1 0 0,1 1 0 0 0,-5 4 1 0 0,5-5-122 0 0,-8 7 225 0 0,-1 1-1 0 0,1 0 0 0 0,1 1 0 0 0,0 0 0 0 0,0 0 0 0 0,1 1 0 0 0,-13 22 0 0 0,13-15-104 0 0,1 1 0 0 0,1 0 0 0 0,0 1 0 0 0,2 0 0 0 0,0 0 0 0 0,1 0 0 0 0,0 22 0 0 0,3-3 81 0 0,1 0 0 0 0,11 67 1 0 0,-10-90-195 0 0,2 1-1 0 0,0-1 1 0 0,1 0 0 0 0,1 0 0 0 0,9 17 0 0 0,-11-25-7 0 0,1 0 1 0 0,0 1 0 0 0,0-2 0 0 0,1 1 0 0 0,0-1 0 0 0,1 1 0 0 0,0-2 0 0 0,0 1 0 0 0,0-1 0 0 0,11 7 0 0 0,-16-12-26 0 0,-1-1 0 0 0,0 1 1 0 0,1-1-1 0 0,-1 0 0 0 0,1 0 1 0 0,-1 0-1 0 0,1 0 1 0 0,-1 0-1 0 0,1 0 0 0 0,-1 0 1 0 0,1 0-1 0 0,-1 0 1 0 0,1-1-1 0 0,-1 1 0 0 0,1 0 1 0 0,2-2-1 0 0,2 0-74 0 0,12 0-420 0 0,-13 1 68 0 0,0 1 0 0 0,0-1 0 0 0,0 0 0 0 0,6-3 0 0 0,9-5-975 0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2.8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78 1 919 0 0,'-1'1'67'0'0,"-5"5"-54"0"0,-3-2 519 0 0,-13 5 13036 0 0,8 4-9684 0 0,12-9-3862 0 0,0 0-1 0 0,0 0 1 0 0,0 0-1 0 0,1 0 1 0 0,-1 1-1 0 0,1-1 1 0 0,-1 8-1 0 0,-5 40 463 0 0,3 1 0 0 0,4 92 1 0 0,0-121-454 0 0,11 125 33 0 0,-10-140-50 0 0,-1-7 364 0 0,1-4-311 0 0,13-40 75 0 0,12-30-247 0 0,-22 64 88 0 0,0 0 1 0 0,1 0-1 0 0,0 0 1 0 0,0 0-1 0 0,0 1 1 0 0,9-9-1 0 0,-9 11-3 0 0,1 0-1 0 0,0 1 0 0 0,1 0 1 0 0,11-7-1 0 0,-14 9 17 0 0,0 0 1 0 0,0 0-1 0 0,0 1 0 0 0,1-1 1 0 0,-1 1-1 0 0,0 0 0 0 0,1 0 1 0 0,-1 1-1 0 0,6-1 0 0 0,2 3 4 0 0,-8 0 6 0 0,-1 0 0 0 0,1 0-1 0 0,-1 0 1 0 0,0 1 0 0 0,1-1-1 0 0,-1 1 1 0 0,-1-1 0 0 0,1 1-1 0 0,0 0 1 0 0,-1 0 0 0 0,1 1 0 0 0,-1-1-1 0 0,0 0 1 0 0,0 1 0 0 0,0-1-1 0 0,-1 1 1 0 0,1 0 0 0 0,-1 0-1 0 0,0-1 1 0 0,0 1 0 0 0,0 0-1 0 0,0 0 1 0 0,-1 0 0 0 0,1 7 0 0 0,-1-2 32 0 0,0 1 1 0 0,-1-1 0 0 0,0 0-1 0 0,0 1 1 0 0,-1-1 0 0 0,-1 0-1 0 0,1 0 1 0 0,-1 0 0 0 0,-7 13 0 0 0,5-13 79 0 0,-1 0 0 0 0,0 0 0 0 0,-1-1 0 0 0,1 1 0 0 0,-13 10 0 0 0,-43 32 1219 0 0,51-42-1043 0 0,3-3-132 0 0,5-3-77 0 0,0 0 0 0 0,0-1 0 0 0,0 0 0 0 0,-1 0 1 0 0,1 0-1 0 0,-1 0 0 0 0,0-1 0 0 0,-7 3 0 0 0,11-4-99 0 0,-1 0-1 0 0,0 0 1 0 0,1 0-1 0 0,-1-1 1 0 0,0 1-1 0 0,1 0 1 0 0,-1-1-1 0 0,1 1 1 0 0,-1 0-1 0 0,0-1 1 0 0,1 1-1 0 0,-1 0 1 0 0,1-1-1 0 0,-1 1 1 0 0,1-1-1 0 0,0 1 1 0 0,-1-1-1 0 0,1 0 1 0 0,-1 1-1 0 0,1-1 0 0 0,0 1 1 0 0,-1-1-1 0 0,1 0 1 0 0,0 1-1 0 0,0-1 1 0 0,0 0-1 0 0,-1-1 1 0 0,1-1-194 0 0,0-1 0 0 0,-1 0-1 0 0,1 1 1 0 0,1-1 0 0 0,-1 0 0 0 0,0 1 0 0 0,1-1 0 0 0,0 0 0 0 0,0 1 0 0 0,0-1 0 0 0,3-4-1 0 0,-4 6 35 0 0,10-25-2145 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3.2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4143 0 0,'0'0'319'0'0,"2"2"-210"0"0,92 65 11978 0 0,2 4-9456 0 0,-78-55-2501 0 0,0 0 1 0 0,-2 0 0 0 0,0 2 0 0 0,-1 0 0 0 0,0 1 0 0 0,-2 0-1 0 0,14 26 1 0 0,-19-26-62 0 0,0 0 1 0 0,-1 0-1 0 0,0 1 0 0 0,-2-1 0 0 0,-1 2 1 0 0,0-1-1 0 0,-1 0 0 0 0,-2 1 0 0 0,0-1 0 0 0,-1 1 1 0 0,-5 40-1 0 0,3-49 63 0 0,-1 0 0 0 0,0-1 0 0 0,0 1 0 0 0,-1-1 0 0 0,-1 1 1 0 0,0-1-1 0 0,-1-1 0 0 0,0 1 0 0 0,0-1 0 0 0,-1 0 0 0 0,-13 14 0 0 0,-5 4-202 0 0,21-22-128 0 0,-1 0 0 0 0,0-1 0 0 0,0 1 0 0 0,-1-1 0 0 0,1 0 0 0 0,-1 0 0 0 0,0-1 0 0 0,-1 0 0 0 0,1 0 0 0 0,-1 0 0 0 0,-8 2 0 0 0,-3-1-1868 0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4.3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 47 3223 0 0,'-1'0'240'0'0,"-2"2"257"0"0,1-1-1 0 0,0 0 0 0 0,-1 1 0 0 0,1-1 0 0 0,0 1 0 0 0,0 0 1 0 0,-5 5 2159 0 0,-2-1 596 0 0,9-6-3130 0 0,0 0 1 0 0,-1 0 0 0 0,1 1 0 0 0,0-1-1 0 0,-1 0 1 0 0,1 0 0 0 0,0 1 0 0 0,0-1-1 0 0,-1 0 1 0 0,1 1 0 0 0,0-1 0 0 0,0 0-1 0 0,0 1 1 0 0,-1-1 0 0 0,1 0 0 0 0,0 1-1 0 0,0-1 1 0 0,0 0 0 0 0,0 1 0 0 0,0-1-1 0 0,0 1 1 0 0,-1-1 0 0 0,1 0-1 0 0,0 1 1 0 0,0-1 0 0 0,0 1 0 0 0,1-1-1 0 0,-1 0 1 0 0,0 1 0 0 0,0-1 0 0 0,0 1-1 0 0,0-1 1 0 0,0 1 0 0 0,17 21 578 0 0,-16-20 242 0 0,21-1-526 0 0,-11-2-401 0 0,-2-5-16 0 0,-8 6 0 0 0,-1-1 0 0 0,1 0 0 0 0,0 1 0 0 0,0-1-1 0 0,0 1 1 0 0,0-1 0 0 0,-1 1 0 0 0,1-1 0 0 0,0 1 0 0 0,0 0 0 0 0,0-1-1 0 0,0 1 1 0 0,0 0 0 0 0,2-1 0 0 0,1-2 56 0 0,-4 2-18 0 0,1 0 1 0 0,0 1 0 0 0,-1-1 0 0 0,1 0-1 0 0,-1 1 1 0 0,1-1 0 0 0,-1 0 0 0 0,1 0 0 0 0,-1 0-1 0 0,1 0 1 0 0,-1 1 0 0 0,0-1 0 0 0,1 0 0 0 0,-1 0-1 0 0,0 0 1 0 0,0 0 0 0 0,0 0 0 0 0,0 0-1 0 0,0 0 1 0 0,0 0 0 0 0,0 0 0 0 0,0 0 0 0 0,0 0-1 0 0,0 1 1 0 0,-1-1 0 0 0,1 0 0 0 0,0 0 0 0 0,-1 0-1 0 0,1 0 1 0 0,0 0 0 0 0,-1 1 0 0 0,1-1-1 0 0,-1 0 1 0 0,0 0 0 0 0,1 1 0 0 0,-1-1 0 0 0,1 0-1 0 0,-1 1 1 0 0,0-1 0 0 0,0 0 0 0 0,1 1-1 0 0,-1-1 1 0 0,0 1 0 0 0,-1-1 0 0 0,-1-1 1090 0 0,-1 3-664 0 0,4-1-432 0 0,-1 0 0 0 0,1 0 1 0 0,-1 0-1 0 0,1 0 0 0 0,-1 0 0 0 0,1 0 1 0 0,-1 0-1 0 0,1 1 0 0 0,-1-1 0 0 0,1 0 0 0 0,0 0 1 0 0,-1 0-1 0 0,1 1 0 0 0,-1-1 0 0 0,1 0 0 0 0,-1 0 1 0 0,1 1-1 0 0,-1-1 0 0 0,-2 5 31 0 0,2-4-43 0 0,0 0 0 0 0,0 0 0 0 0,1 0 0 0 0,-1 0 0 0 0,0 0 0 0 0,0 0 0 0 0,1 0 0 0 0,-1 1 0 0 0,0-1 0 0 0,1 0 0 0 0,-1 1 0 0 0,1-1 0 0 0,0 0 0 0 0,0 1 1 0 0,-1-1-1 0 0,1 0 0 0 0,0 1 0 0 0,0-1 0 0 0,0 1 0 0 0,0-1 0 0 0,0 0 0 0 0,1 1 0 0 0,-1-1 0 0 0,0 0 0 0 0,1 1 0 0 0,0 1 0 0 0,2 2-21 0 0,0-1 0 0 0,0 1 0 0 0,0-1 0 0 0,1 0 0 0 0,-1 0 0 0 0,1 0 0 0 0,0-1 0 0 0,1 1 0 0 0,-1-1 0 0 0,1 0 0 0 0,-1 0 0 0 0,7 3 0 0 0,1-3 0 0 0,-3-3 0 0 0,0-1 0 0 0,0 0 0 0 0,12-3 0 0 0,-8 0 0 0 0,-10 0 0 0 0,-2 2 0 0 0,5-6-13 0 0,-1-3-86 0 0,-5 8 15 0 0,0-1 0 0 0,0 1 0 0 0,-1 0 0 0 0,1-1 1 0 0,-2-4-1 0 0,2 8 67 0 0,0-3-263 0 0,-2 0-16 0 0,-2-3 71 0 0,0 1 1 0 0,0-1-1 0 0,0 1 0 0 0,-1 0 0 0 0,0 0 1 0 0,0 0-1 0 0,0 0 0 0 0,0 1 0 0 0,-1 0 0 0 0,1 0 1 0 0,-9-3-1 0 0,12 5-276 0 0,-1 1 1 0 0,0-1 0 0 0,1 1-1 0 0,0-1 1 0 0,-1 0 0 0 0,-3-3-1 0 0,-3-6-5595 0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5.1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 1185 919 0 0,'1'2'67'0'0,"2"3"-1201"0"0,11 10 11294 0 0,-9-11-9023 0 0,-4-3-97 0 0,5-4-140 0 0,-5 2-825 0 0,0 1 0 0 0,0-1-1 0 0,-1 1 1 0 0,1-1 0 0 0,0 1 0 0 0,0-1-1 0 0,0 1 1 0 0,0-1 0 0 0,0 0-1 0 0,-1 0 1 0 0,1 1 0 0 0,1-2 0 0 0,2-9 228 0 0,0 0 0 0 0,0 0 0 0 0,-1 0 0 0 0,-1 0 0 0 0,0-1 0 0 0,0 1 0 0 0,-1-21 0 0 0,-1 1 221 0 0,-7-53 1 0 0,-33-113 306 0 0,2 14-554 0 0,27 109-250 0 0,-3-144-1 0 0,14 186-27 0 0,0 3 6 0 0,1 1 0 0 0,9-54 0 0 0,-8 73 58 0 0,0-1 0 0 0,0 1 1 0 0,1 0-1 0 0,0-1 1 0 0,1 2-1 0 0,0-1 0 0 0,0 0 1 0 0,10-14-1 0 0,-11 20-32 0 0,0 1-1 0 0,1-1 1 0 0,-1 1-1 0 0,0 0 1 0 0,1 0-1 0 0,-1 0 1 0 0,8-3-1 0 0,-1 1 54 0 0,-8 2-77 0 0,0 1 1 0 0,1 0-1 0 0,-1-1 0 0 0,1 1 0 0 0,0 0 0 0 0,-1 1 1 0 0,1-1-1 0 0,0 0 0 0 0,0 1 0 0 0,-1 0 0 0 0,1-1 1 0 0,0 1-1 0 0,0 0 0 0 0,0 1 0 0 0,0-1 0 0 0,-1 0 1 0 0,1 1-1 0 0,0-1 0 0 0,3 2 0 0 0,3 1-18 0 0,0 0-1 0 0,0 0 1 0 0,-1 0-1 0 0,1 1 0 0 0,-1 1 1 0 0,0 0-1 0 0,0 0 1 0 0,-1 0-1 0 0,1 1 1 0 0,7 7-1 0 0,-4-3-59 0 0,-3-2-31 0 0,0-1 1 0 0,-1 1 0 0 0,-1 0 0 0 0,1 0 0 0 0,8 16-1 0 0,-11-18-714 0 0,-1 1 0 0 0,0 0-1 0 0,0 0 1 0 0,-1 0-1 0 0,1 0 1 0 0,-1 0 0 0 0,-1 0-1 0 0,2 15 1 0 0,-4 3-4207 0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5.5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1 238 18111 0 0,'0'0'1820'0'0,"1"-2"-1672"0"0,2-2-142 0 0,1 1 0 0 0,-1-1 0 0 0,0 1 0 0 0,1 0 0 0 0,0 0 0 0 0,0 0 0 0 0,0 1 0 0 0,0-1 0 0 0,0 1 0 0 0,1 0 0 0 0,-1 0 0 0 0,9-2 0 0 0,4-1 48 0 0,0 2 0 0 0,23-2 0 0 0,-24 4 25 0 0,-1-2-1 0 0,30-7 1 0 0,90-46 579 0 0,-48 18-356 0 0,-61 25-185 0 0,1 1 1 0 0,37-10-1 0 0,-39 15-353 0 0,0 2 0 0 0,1 1-1 0 0,0 1 1 0 0,31 0 0 0 0,-44 3 28 0 0,7 0-811 0 0,23-2 1 0 0,-41 1-6 0 0,-1 1-215 0 0,7-3-45 0 0,-7 2-11 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6.0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 67 455 0 0,'10'-3'410'0'0,"0"-1"0"0"0,0 0 0 0 0,-1-1 0 0 0,1 0 0 0 0,-1 0 0 0 0,13-10 0 0 0,-9 7 3287 0 0,-13 7-3718 0 0,4-7 2276 0 0,-4 8-2142 0 0,0 0 0 0 0,0-1 1 0 0,0 1-1 0 0,1 0 0 0 0,-1 0 0 0 0,0 0 0 0 0,0-1 1 0 0,0 1-1 0 0,0 0 0 0 0,0 0 0 0 0,0 0 1 0 0,0 0-1 0 0,0-1 0 0 0,0 1 0 0 0,0 0 1 0 0,0 0-1 0 0,0 0 0 0 0,0-1 0 0 0,0 1 1 0 0,0 0-1 0 0,0 0 0 0 0,0 0 0 0 0,0-1 1 0 0,0 1-1 0 0,0 0 0 0 0,0 0 0 0 0,0 0 1 0 0,0-1-1 0 0,0 1 0 0 0,-1 0 0 0 0,1 0 0 0 0,0 0 1 0 0,0 0-1 0 0,0-1 0 0 0,0 1 0 0 0,0 0 1 0 0,0 0-1 0 0,-1 0 0 0 0,1 0 0 0 0,0 0 1 0 0,0 0-1 0 0,0-1 0 0 0,-1 1 0 0 0,1 0 1 0 0,0 0-1 0 0,0 0 0 0 0,0 0 0 0 0,-1 0 1 0 0,-10 10 906 0 0,4-2-845 0 0,-1 1 1 0 0,1-1 0 0 0,0 1 0 0 0,1 1-1 0 0,0-1 1 0 0,0 1 0 0 0,-6 16 0 0 0,0-2-16 0 0,5-6 40 0 0,0-1-1 0 0,1 1 0 0 0,-7 35 1 0 0,5-18 70 0 0,2-9 41 0 0,1 0 0 0 0,1 0 0 0 0,-1 39 0 0 0,6-62-250 0 0,-1 0-1 0 0,1 0 0 0 0,-1 1 1 0 0,1-1-1 0 0,0 0 0 0 0,0 0 1 0 0,1 0-1 0 0,-1 0 0 0 0,1 0 1 0 0,3 5-1 0 0,-4-6 44 0 0,2-1-17 0 0,-2 0-80 0 0,1-1 0 0 0,0 1-1 0 0,0-1 1 0 0,0 1 0 0 0,0-1 0 0 0,0 1 0 0 0,0-1 0 0 0,0 0 0 0 0,1 0-1 0 0,-1 0 1 0 0,0 0 0 0 0,0-1 0 0 0,0 1 0 0 0,0-1 0 0 0,0 1 0 0 0,0-1 0 0 0,0 1-1 0 0,-1-1 1 0 0,1 0 0 0 0,0 0 0 0 0,0 0 0 0 0,0 0 0 0 0,-1 0 0 0 0,1-1-1 0 0,0 1 1 0 0,2-3 0 0 0,6-6 68 0 0,0 2-23 0 0,-1 0 0 0 0,-1-1 0 0 0,0-1 0 0 0,0 1 0 0 0,11-18 0 0 0,-18 25-46 0 0,5-9-13 0 0,0 1-1 0 0,0-1 1 0 0,-1 0-1 0 0,-1 0 1 0 0,1 0-1 0 0,-2-1 1 0 0,4-21 0 0 0,-6 28 0 0 0,-1 2 1 0 0,0 1 0 0 0,0-1 0 0 0,0 0 0 0 0,0 1-1 0 0,0-1 1 0 0,-1 0 0 0 0,1 1 0 0 0,-1-1 0 0 0,-1-3 0 0 0,1 5 10 0 0,1-1 140 0 0,-4-2 813 0 0,15 29-936 0 0,-2-13-21 0 0,3-1-12 0 0,-2-6 34 0 0,-1 1 0 0 0,0-2-1 0 0,1 1 1 0 0,0-1 0 0 0,0-1 0 0 0,0 0-1 0 0,1 0 1 0 0,18 2 0 0 0,-22-4-332 0 0,0-1 0 0 0,0 1 1 0 0,0-1-1 0 0,1-1 0 0 0,-1 1 1 0 0,0-1-1 0 0,0-1 0 0 0,0 1 1 0 0,0-1-1 0 0,0 0 1 0 0,-1-1-1 0 0,1 1 0 0 0,0-1 1 0 0,6-5-1 0 0,-5 0-6213 0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6.4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229 0 13447 0 0,'0'0'614'0'0,"-2"1"-12"0"0,-1 0-462 0 0,-4 2-66 0 0,-6 12 88 0 0,5-1 626 0 0,0 1 0 0 0,1 0 0 0 0,1 0 0 0 0,-9 31 0 0 0,4-11-836 0 0,-113 329 1220 0 0,117-343-1196 0 0,-7 33 0 0 0,13-48 7 0 0,0-1-1 0 0,0 0 1 0 0,1 0 0 0 0,0 1 0 0 0,0-1 0 0 0,0 0-1 0 0,0 0 1 0 0,1 0 0 0 0,0 1 0 0 0,0-1 0 0 0,1 0-1 0 0,2 8 1 0 0,-2-10 6 0 0,1 1 0 0 0,-1-1-1 0 0,1 0 1 0 0,0 0 0 0 0,0 0 0 0 0,0 0-1 0 0,0 0 1 0 0,0-1 0 0 0,1 0 0 0 0,-1 1-1 0 0,1-1 1 0 0,0 0 0 0 0,-1-1 0 0 0,1 1-1 0 0,0-1 1 0 0,0 1 0 0 0,0-1 0 0 0,0 0-1 0 0,8 0 1 0 0,4 1-103 0 0,1-1 1 0 0,-1-1-1 0 0,28-3 0 0 0,-24 0-151 0 0,1-1 0 0 0,-1 0 0 0 0,21-8 0 0 0,0-4-4740 0 0,-15 2-634 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6.8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 4143 0 0,'0'0'319'0'0,"2"0"-210"0"0,40-2 6842 0 0,14 0-1885 0 0,-49 2-4864 0 0,0 1 0 0 0,1 0 0 0 0,-1 0 0 0 0,0 1-1 0 0,13 5 1 0 0,-14-5-118 0 0,0 2 0 0 0,0-1 0 0 0,0 1 0 0 0,-1-1 0 0 0,0 2 0 0 0,0-1 0 0 0,0 0 0 0 0,0 1-1 0 0,-1 0 1 0 0,1 0 0 0 0,-1 1 0 0 0,-1-1 0 0 0,1 1 0 0 0,-1 0 0 0 0,0 0 0 0 0,4 9 0 0 0,0 4 75 0 0,-2 1 0 0 0,0-1 0 0 0,0 1 0 0 0,1 24 0 0 0,-4-22-93 0 0,-2 1 1 0 0,0 0 0 0 0,-1 0 0 0 0,-1 0 0 0 0,-1-1 0 0 0,-1 1 0 0 0,-2-1 0 0 0,-8 25 0 0 0,8-31-38 0 0,-1-1 0 0 0,-1 0 0 0 0,0-1-1 0 0,-16 23 1 0 0,-48 46-150 0 0,69-80 96 0 0,1-1-251 0 0,-2 2 150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3:58.3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1914 5839 0 0,'0'0'812'0'0,"1"-1"148"0"0,7-5 1170 0 0,-2 3-1630 0 0,-1-1 0 0 0,0 0 1 0 0,0 0-1 0 0,0-1 0 0 0,5-5 0 0 0,-9 9-445 0 0,0 0 0 0 0,0 0 0 0 0,0 0-1 0 0,0 0 1 0 0,0 0 0 0 0,0 0 0 0 0,1 0 0 0 0,-1 1 0 0 0,0-1 0 0 0,0 1-1 0 0,3-2 1 0 0,4-1 152 0 0,78-68 1502 0 0,-80 66-1634 0 0,33-31 181 0 0,2 3 0 0 0,53-34 0 0 0,-2 7-256 0 0,28-15 0 0 0,19-5 616 0 0,-73 39 0 0 0,-45 26-416 0 0,24-12-1 0 0,-4 4-181 0 0,0-1 0 0 0,-2-3-1 0 0,-1-1 1 0 0,41-39 0 0 0,75-58 574 0 0,-115 99-190 0 0,1 1 0 0 0,1 2 0 0 0,76-31 0 0 0,15-5-322 0 0,-111 48-64 0 0,0-1 1 0 0,-1 0-1 0 0,26-23 0 0 0,4-2-17 0 0,37-27 1 0 0,38-24 0 0 0,-114 80 27 0 0,0-1-1 0 0,19-18 1 0 0,-20 17-13 0 0,-1 1 0 0 0,2 1 0 0 0,15-12 0 0 0,68-43-14 0 0,-23 14 0 0 0,-28 21-3 0 0,4-3-27 0 0,64-32-1 0 0,48-8-459 0 0,-104 41-2 0 0,-20 10 46 0 0,5-3-712 0 0,40-32-1 0 0,-49 33 223 0 0,-22 15 335 0 0,0 0-1 0 0,-1-1 1 0 0,11-12 0 0 0,1-4-1185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2:34.7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512 1 13327 0 0,'0'0'1210'0'0,"-2"1"-996"0"0,-6 2 310 0 0,1 0-1 0 0,0 1 0 0 0,1 0 1 0 0,-1 0-1 0 0,1 1 1 0 0,0-1-1 0 0,0 2 0 0 0,0-1 1 0 0,-8 11-1 0 0,-3 5 789 0 0,-20 36 1 0 0,35-53-1284 0 0,-39 55 900 0 0,-10 18-207 0 0,-61 107 188 0 0,-5 8-492 0 0,101-161-1328 0 0,1 2-1 0 0,-13 37 1 0 0,28-69 74 0 0,18-13-7984 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4:00.0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959 0 919 0 0,'-1'2'67'0'0,"-5"3"335"0"0,0 0 0 0 0,0 0 0 0 0,0-1-1 0 0,0 1 1 0 0,-1-1 0 0 0,0-1 0 0 0,0 1-1 0 0,0-1 1 0 0,-12 3 0 0 0,1 1 505 0 0,-2 0 341 0 0,-39 7 0 0 0,40-10-957 0 0,0 1-1 0 0,-33 12 0 0 0,-56 38 923 0 0,36-17 71 0 0,54-27-886 0 0,0 0 0 0 0,-27 23 0 0 0,-4 3 91 0 0,-34 22-72 0 0,-31 21 123 0 0,40-31-75 0 0,61-39-426 0 0,6-6-54 0 0,0 0 0 0 0,0-1 0 0 0,0 0 0 0 0,-10 3 0 0 0,-20 10-860 0 0,28-11 256 0 0,0-2-20 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0.9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1384 10391 0 0,'3'5'140'0'0,"-1"0"-1"0"0,-1 0 0 0 0,1 1 0 0 0,-1-1 1 0 0,0 0-1 0 0,0 0 0 0 0,0 1 0 0 0,-1-1 1 0 0,1 0-1 0 0,-2 6 0 0 0,1-3 359 0 0,0-1 0 0 0,1 1 0 0 0,0-1 0 0 0,0 1 0 0 0,2 7 0 0 0,17 30 622 0 0,-19-43-980 0 0,1-1-50 0 0,-2-1-93 0 0,1 2 35 0 0,0-1 1 0 0,0 0-1 0 0,0 0 1 0 0,0 0-1 0 0,0 0 0 0 0,0-1 1 0 0,1 1-1 0 0,-1 0 1 0 0,0 0-1 0 0,0-1 0 0 0,1 1 1 0 0,-1-1-1 0 0,0 1 1 0 0,1-1-1 0 0,-1 1 0 0 0,1-1 1 0 0,-1 0-1 0 0,1 0 1 0 0,-1 0-1 0 0,0 1 0 0 0,1-1 1 0 0,2-1-1 0 0,0-1 49 0 0,-1 0 1 0 0,1 0-1 0 0,-1 0 0 0 0,0 0 0 0 0,0-1 0 0 0,0 1 1 0 0,0-1-1 0 0,0 0 0 0 0,0 0 0 0 0,-1 0 0 0 0,1 0 1 0 0,-1-1-1 0 0,0 1 0 0 0,0-1 0 0 0,0 1 0 0 0,2-8 0 0 0,2-7 39 0 0,0-1 0 0 0,3-24-1 0 0,-6 30-106 0 0,10-56 360 0 0,-4-1 0 0 0,1-69 0 0 0,-17-142 1368 0 0,6 261-1642 0 0,-20-481 2554 0 0,23 457-2493 0 0,13-83 0 0 0,-13 117-189 0 0,0 1 0 0 0,1 0 0 0 0,0 0 0 0 0,0 0 0 0 0,1 0 0 0 0,0 0 0 0 0,1 1 0 0 0,0-1 0 0 0,11-13 0 0 0,-11 17-4 0 0,0 0 0 0 0,0 0 0 0 0,0 0-1 0 0,1 1 1 0 0,-1 0 0 0 0,1 0 0 0 0,0 1 0 0 0,0-1 0 0 0,1 1 0 0 0,-1 1 0 0 0,1-1 0 0 0,-1 1 0 0 0,1 0 0 0 0,8-1-1 0 0,-9 1 20 0 0,1 1 0 0 0,-1 0 0 0 0,1 1 0 0 0,0 0-1 0 0,-1 0 1 0 0,1 0 0 0 0,-1 0 0 0 0,1 1-1 0 0,-1 0 1 0 0,1 1 0 0 0,-1-1 0 0 0,0 1 0 0 0,1 1-1 0 0,-1-1 1 0 0,0 1 0 0 0,0 0 0 0 0,-1 0-1 0 0,1 1 1 0 0,-1 0 0 0 0,10 8 0 0 0,-6-3-16 0 0,1 1-1 0 0,-2 1 1 0 0,1 0 0 0 0,-2 0 0 0 0,1 0 0 0 0,-2 1-1 0 0,1 0 1 0 0,-2 0 0 0 0,1 1 0 0 0,-2 0 0 0 0,0 0 0 0 0,4 23-1 0 0,-2-3-415 0 0,-2 0 0 0 0,-2-1 0 0 0,-1 1 0 0 0,-4 38 0 0 0,1-41-1487 0 0,-12 58 0 0 0,4-53-133 0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1.3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 1 12895 0 0,'-1'2'998'0'0,"-3"26"4168"0"0,4-24-1658 0 0,6 7-1312 0 0,5 1-2173 0 0,-5-11-75 0 0,-4-1 29 0 0,6 1-12 0 0,0 0 0 0 0,0 0 0 0 0,1-1 0 0 0,-1 0 0 0 0,0 0 1 0 0,0-1-1 0 0,0 0 0 0 0,10-3 0 0 0,10 0 48 0 0,103-20 38 0 0,-105 18-49 0 0,16-2-34 0 0,1 2 0 0 0,-1 2-1 0 0,1 2 1 0 0,0 2 0 0 0,43 5 0 0 0,-47-3-2768 0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1.7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394 45 919 0 0,'7'-3'12891'0'0,"1"-1"-7656"0"0,-7 2-4933 0 0,1 1 0 0 0,-1-1 1 0 0,0 0-1 0 0,0 0 0 0 0,0 0 1 0 0,0 0-1 0 0,0 0 0 0 0,0 0 1 0 0,-1 0-1 0 0,1 0 0 0 0,-1-1 0 0 0,1 1 1 0 0,-1 0-1 0 0,0 0 0 0 0,0-3 1 0 0,0 5-200 0 0,-1-1-63 0 0,0 1 0 0 0,0 0-1 0 0,0-1 1 0 0,0 1 0 0 0,-1 0 0 0 0,1 0 0 0 0,0 0 0 0 0,0-1-1 0 0,0 1 1 0 0,-2 1 0 0 0,-4 1-3 0 0,1 0 1 0 0,0 1-1 0 0,1 0 0 0 0,-1 0 1 0 0,0 1-1 0 0,1 0 0 0 0,0-1 0 0 0,0 2 1 0 0,0-1-1 0 0,-7 8 0 0 0,-6 10-10 0 0,-18 27 0 0 0,18-23 17 0 0,-132 201 161 0 0,131-192-122 0 0,2 0-1 0 0,2 1 0 0 0,1 0 1 0 0,1 1-1 0 0,3 1 0 0 0,1 0 1 0 0,-7 62-1 0 0,14-81-24 0 0,1 0 0 0 0,0-1 0 0 0,2 1-1 0 0,4 30 1 0 0,-3-41-22 0 0,0 1 0 0 0,0-1-1 0 0,1 0 1 0 0,0 1 0 0 0,1-1-1 0 0,0-1 1 0 0,0 1 0 0 0,1 0-1 0 0,0-1 1 0 0,0 0 0 0 0,12 12-1 0 0,-6-8-12 0 0,1-2 1 0 0,0 1-1 0 0,0-1 0 0 0,1-1 0 0 0,0-1 0 0 0,0 1 0 0 0,28 9 0 0 0,-20-10-972 0 0,-1-2 1 0 0,1 0-1 0 0,0-1 1 0 0,0 0-1 0 0,23-1 1 0 0,-10-5-3764 0 0,-18 0-1495 0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2.2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1 229 3223 0 0,'6'0'9426'0'0,"-5"0"-9122"0"0,7-9 4682 0 0,8-13-2306 0 0,-14 20-2505 0 0,15-23 287 0 0,2 0 0 0 0,0 2-1 0 0,2 0 1 0 0,41-35 0 0 0,-52 51-388 0 0,0 0 0 0 0,0 1-1 0 0,1 0 1 0 0,-1 1 0 0 0,14-4 0 0 0,-23 8-58 0 0,0 1 1 0 0,1 0 0 0 0,-1 0-1 0 0,1 0 1 0 0,-1 0-1 0 0,0 0 1 0 0,1 0-1 0 0,-1 0 1 0 0,1 0 0 0 0,-1 0-1 0 0,0 1 1 0 0,1-1-1 0 0,-1 0 1 0 0,0 1-1 0 0,1-1 1 0 0,-1 1 0 0 0,0 0-1 0 0,0-1 1 0 0,1 1-1 0 0,-1 0 1 0 0,0 0 0 0 0,0 0-1 0 0,0 0 1 0 0,0 0-1 0 0,1 1 1 0 0,1 1 21 0 0,0 1 0 0 0,0-1 1 0 0,-1 1-1 0 0,0 0 0 0 0,1 0 0 0 0,1 5 0 0 0,1 3 4 0 0,-2 1 0 0 0,1-1 0 0 0,-1 1 0 0 0,1 15-1 0 0,1 54 200 0 0,-3-41-96 0 0,0-2 95 0 0,2 0 0 0 0,15 66-1 0 0,-15-92-144 0 0,0 0 0 0 0,0-1-1 0 0,1 0 1 0 0,1 1-1 0 0,0-2 1 0 0,1 1 0 0 0,0-1-1 0 0,0 0 1 0 0,1 0 0 0 0,1-1-1 0 0,18 17 1 0 0,-18-20-47 0 0,0 1 1 0 0,1-2-1 0 0,0 1 0 0 0,0-1 1 0 0,1-1-1 0 0,0 0 1 0 0,0 0-1 0 0,0-1 0 0 0,18 4 1 0 0,-22-7-151 0 0,0 0 0 0 0,0 0 0 0 0,0 0 1 0 0,1-1-1 0 0,-1 0 0 0 0,0-1 0 0 0,0 1 0 0 0,0-1 1 0 0,0-1-1 0 0,0 1 0 0 0,0-1 0 0 0,0-1 0 0 0,0 1 1 0 0,-1-1-1 0 0,1 0 0 0 0,11-8 0 0 0,-12 7-310 0 0,1-1-366 0 0,0 0-1 0 0,0-1 1 0 0,6-6-1 0 0,-10 9-291 0 0,-1 1-1 0 0,0-1 1 0 0,0-1 0 0 0,0 1-1 0 0,0 0 1 0 0,2-4 0 0 0,2-8-5184 0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2.6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497 1 9215 0 0,'-1'1'422'0'0,"-6"7"106"0"0,0 0 0 0 0,0 0 1 0 0,-1-1-1 0 0,1 0 0 0 0,-10 6 1 0 0,4-3 4873 0 0,-15 15 0 0 0,-129 165-3433 0 0,14 12-1958 0 0,116-162 141 0 0,14-22-90 0 0,2-3 60 0 0,1 0 1 0 0,1 1 0 0 0,-13 27-1 0 0,17-31-106 0 0,1-2-40 0 0,4-8-104 0 0,2-2-1467 0 0,2-1 1131 0 0,-1 0 0 0 0,0 0 0 0 0,0-1-1 0 0,1 1 1 0 0,3-3 0 0 0,9-7-5318 0 0,2 1-1128 0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0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3223 0 0,'0'4'105'0'0,"7"14"10335"0"0,-4-11-7483 0 0,5 5 1849 0 0,5 3-2703 0 0,5 7-1665 0 0,-13-14-364 0 0,-1-1 0 0 0,1 1 0 0 0,-2 0 0 0 0,1 0 0 0 0,-1 1 0 0 0,0-1-1 0 0,-1 1 1 0 0,0-1 0 0 0,0 1 0 0 0,-1 0 0 0 0,0 0 0 0 0,-1 12 0 0 0,-2 2 209 0 0,-1-1 1 0 0,0 0-1 0 0,-10 28 1 0 0,2-6-87 0 0,-23 96 231 0 0,26-85-157 0 0,8-54-301 0 0,0 1-1 0 0,0 0 1 0 0,1-1-1 0 0,-1 1 1 0 0,0-1-1 0 0,0 1 1 0 0,1-1-1 0 0,-1 1 1 0 0,1-1-1 0 0,0 0 1 0 0,-1 1 0 0 0,1-1-1 0 0,0 1 1 0 0,0-1-1 0 0,0 0 1 0 0,0 0-1 0 0,0 1 1 0 0,0-1-1 0 0,0 0 1 0 0,0 0-1 0 0,0 0 1 0 0,0 0-1 0 0,1 0 1 0 0,-1-1-1 0 0,0 1 1 0 0,1 0 0 0 0,2 0-1 0 0,-1 1-200 0 0,0-1-1 0 0,0 0 1 0 0,0 0 0 0 0,0 0-1 0 0,1 0 1 0 0,-1-1 0 0 0,0 0-1 0 0,0 1 1 0 0,1-1 0 0 0,-1 0-1 0 0,4-1 1 0 0,-1 0-513 0 0,0-1 0 0 0,0 0 0 0 0,0 0 0 0 0,-1 0 0 0 0,6-4 1 0 0,-8 5 369 0 0,-1 0 1 0 0,0-1-1 0 0,0 1 1 0 0,0-1-1 0 0,0 1 1 0 0,0-1-1 0 0,0 0 1 0 0,0 0-1 0 0,-1 0 1 0 0,1 0-1 0 0,-1 0 1 0 0,1 0-1 0 0,1-5 1 0 0,0-14-2050 0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4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 17 2759 0 0,'-7'9'21445'0'0,"9"-7"-19578"0"0,2 0-1789 0 0,0 0-1 0 0,0-1 1 0 0,0 1-1 0 0,1-1 1 0 0,-1 0 0 0 0,0 0-1 0 0,0 0 1 0 0,1-1-1 0 0,-1 1 1 0 0,9-1-1 0 0,5-2-3 0 0,26-4-1 0 0,-20 2 18 0 0,234-23-445 0 0,-243 27-125 0 0,1 0-1 0 0,-1 1 1 0 0,1 1-1 0 0,-1 0 1 0 0,17 5-1 0 0,-30-6-20 0 0,4 1 174 0 0,-1-1-1153 0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3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0 7831 0 0,'8'27'601'0'0,"-4"-1"3450"0"0,0 1 4365 0 0,0 0-6551 0 0,-1 0-1 0 0,-2 33 0 0 0,0-22-1301 0 0,-10 280-735 0 0,8-292 155 0 0,-10 80-241 0 0,5-60 201 0 0,5-33 62 0 0,0-7 10 0 0,0 0 0 0 0,1 0 0 0 0,-1 0 0 0 0,2 9 0 0 0,-1-13 465 0 0,1-4-434 0 0,0 1 1 0 0,0-1-1 0 0,0 1 1 0 0,-1-1-1 0 0,1 0 0 0 0,-1 0 1 0 0,1 1-1 0 0,-1-4 1 0 0,1 3-1 0 0,13-48-77 0 0,2 0 1 0 0,2 0-1 0 0,44-82 0 0 0,-55 119-44 0 0,1-1 0 0 0,19-23 0 0 0,-23 32 58 0 0,-1 1 0 0 0,1 0 0 0 0,0 1 0 0 0,0-1 0 0 0,0 1 0 0 0,0 0 1 0 0,1 0-1 0 0,-1 0 0 0 0,1 0 0 0 0,0 1 0 0 0,-1 0 0 0 0,8-3 0 0 0,2 4-31 0 0,-12 1 53 0 0,0 1-1 0 0,0-1 1 0 0,0 1 0 0 0,0 0-1 0 0,0-1 1 0 0,0 1-1 0 0,0 0 1 0 0,0 0 0 0 0,-1 0-1 0 0,1 0 1 0 0,0 0-1 0 0,-1 1 1 0 0,1-1 0 0 0,1 3-1 0 0,1-1 18 0 0,-2 1 0 0 0,1 0 0 0 0,0 0 0 0 0,-1 0 0 0 0,0 0 0 0 0,2 5 0 0 0,1 4 37 0 0,-1 0 1 0 0,0 0 0 0 0,2 20-1 0 0,-1 5-48 0 0,-2 58 0 0 0,-4-64-51 0 0,2-1-1 0 0,1 0 1 0 0,9 40-1 0 0,-9-65-10 0 0,0 1 0 0 0,0-1 0 0 0,1 0 0 0 0,0 0 0 0 0,0-1 0 0 0,0 1 0 0 0,1-1 0 0 0,7 9 0 0 0,-10-12 3 0 0,1 0 0 0 0,-1-1 0 0 0,1 1 1 0 0,0 0-1 0 0,-1-1 0 0 0,1 1 0 0 0,0-1 0 0 0,0 0 0 0 0,0 0 1 0 0,0 1-1 0 0,0-1 0 0 0,0 0 0 0 0,1-1 0 0 0,-1 1 0 0 0,0 0 1 0 0,0-1-1 0 0,1 1 0 0 0,-1-1 0 0 0,0 0 0 0 0,1 0 1 0 0,-1 0-1 0 0,0 0 0 0 0,1 0 0 0 0,-1 0 0 0 0,0 0 0 0 0,1-1 1 0 0,1 0-1 0 0,1-2-395 0 0,0 1 1 0 0,0-1 0 0 0,0 0-1 0 0,0 0 1 0 0,7-8-1 0 0,10-10-5266 0 0,0-4-1674 0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9T15:46:24.1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18687 0 0,'0'0'1692'0'0,"1"3"-1393"0"0,1 2-165 0 0,1 0-1 0 0,0 0 1 0 0,0-1 0 0 0,0 1 0 0 0,0-1 0 0 0,1 1-1 0 0,0-1 1 0 0,5 5 0 0 0,41 29 1508 0 0,-7-6-1506 0 0,95 94 228 0 0,-105-92-76 0 0,56 74-1 0 0,-80-94-258 0 0,0 0 0 0 0,-2 1 0 0 0,0 0 0 0 0,-1 0 0 0 0,0 1 0 0 0,-1 0 0 0 0,-1 0 1 0 0,0 0-1 0 0,-1 0 0 0 0,-1 1 0 0 0,-1-1 0 0 0,0 1 0 0 0,-1-1 0 0 0,-4 29 0 0 0,1-25 106 0 0,0 0 0 0 0,-2 0 0 0 0,0 0 0 0 0,-1 0 0 0 0,-1-1 0 0 0,-1 0 0 0 0,-1-1 0 0 0,0 1 0 0 0,-1-2 0 0 0,-1 1 0 0 0,-20 23 0 0 0,6-15 534 0 0,0-1 0 0 0,-34 25 0 0 0,-59 37 609 0 0,78-58-1499 0 0,33-26-926 0 0,15-15-3157 0 0,8-1 2438 0 0,3-2-49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51F04-9E25-42C3-8BC5-EC2E8469D95E}" type="datetimeFigureOut">
              <a:rPr lang="en-US" smtClean="0"/>
              <a:t>8/22/2024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D6722-9B4D-4E29-B226-C325925A81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5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If this PowerPoint presentation contains mathematical equations, you may need to check that your computer has the following installed: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1) MathType Plugin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2) Math Player (free versions available)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3) NVDA Reader (free versions available)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D6722-9B4D-4E29-B226-C325925A811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581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white">
          <a:xfrm>
            <a:off x="0" y="0"/>
            <a:ext cx="9144000" cy="3886200"/>
          </a:xfrm>
          <a:prstGeom prst="rect">
            <a:avLst/>
          </a:prstGeom>
          <a:solidFill>
            <a:srgbClr val="007FA3"/>
          </a:solidFill>
          <a:ln>
            <a:solidFill>
              <a:srgbClr val="007F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2838451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4687" y="3962400"/>
            <a:ext cx="7794626" cy="17526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8/22/2024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5" name="Picture 14" descr="Pearson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76789"/>
            <a:ext cx="918000" cy="279915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7848600" y="6428601"/>
            <a:ext cx="740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- </a:t>
            </a:r>
            <a:fld id="{41D1A099-64B4-E24A-BD44-17411C0B0428}" type="slidenum">
              <a:rPr lang="en-US" sz="1000" smtClean="0"/>
              <a:t>‹#›</a:t>
            </a:fld>
            <a:endParaRPr lang="en-US" sz="10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676400" y="6403200"/>
            <a:ext cx="601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 © 2017, 2013, 2009</a:t>
            </a:r>
            <a:r>
              <a:rPr lang="en-US" altLang="en-US" sz="1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Pearson Education, Inc.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887980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6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35713" y="113072"/>
            <a:ext cx="2133600" cy="182880"/>
          </a:xfrm>
        </p:spPr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9312" y="113072"/>
            <a:ext cx="551783" cy="182880"/>
          </a:xfrm>
        </p:spPr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9729" y="2256526"/>
            <a:ext cx="8229600" cy="6096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52718" y="2912851"/>
            <a:ext cx="8229600" cy="6096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434789" y="3564694"/>
            <a:ext cx="8229600" cy="6096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34789" y="4225501"/>
            <a:ext cx="8229600" cy="6096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7"/>
          </p:nvPr>
        </p:nvSpPr>
        <p:spPr>
          <a:xfrm>
            <a:off x="452718" y="4859550"/>
            <a:ext cx="8229600" cy="6096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8"/>
          </p:nvPr>
        </p:nvSpPr>
        <p:spPr>
          <a:xfrm>
            <a:off x="452718" y="5548475"/>
            <a:ext cx="8229600" cy="6096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</p:spTree>
    <p:extLst>
      <p:ext uri="{BB962C8B-B14F-4D97-AF65-F5344CB8AC3E}">
        <p14:creationId xmlns:p14="http://schemas.microsoft.com/office/powerpoint/2010/main" val="615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35713" y="113072"/>
            <a:ext cx="2133600" cy="182880"/>
          </a:xfrm>
        </p:spPr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9312" y="113072"/>
            <a:ext cx="551783" cy="182880"/>
          </a:xfrm>
        </p:spPr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7200" y="1972351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43753" y="2286348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457200" y="2598450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43753" y="2955376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7"/>
          </p:nvPr>
        </p:nvSpPr>
        <p:spPr>
          <a:xfrm>
            <a:off x="457200" y="3319125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8"/>
          </p:nvPr>
        </p:nvSpPr>
        <p:spPr>
          <a:xfrm>
            <a:off x="457200" y="3615626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9"/>
          </p:nvPr>
        </p:nvSpPr>
        <p:spPr>
          <a:xfrm>
            <a:off x="457200" y="3894066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20"/>
          </p:nvPr>
        </p:nvSpPr>
        <p:spPr>
          <a:xfrm>
            <a:off x="457200" y="4182268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21"/>
          </p:nvPr>
        </p:nvSpPr>
        <p:spPr>
          <a:xfrm>
            <a:off x="457200" y="4524473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22"/>
          </p:nvPr>
        </p:nvSpPr>
        <p:spPr>
          <a:xfrm>
            <a:off x="443753" y="4866678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</p:spTree>
    <p:extLst>
      <p:ext uri="{BB962C8B-B14F-4D97-AF65-F5344CB8AC3E}">
        <p14:creationId xmlns:p14="http://schemas.microsoft.com/office/powerpoint/2010/main" val="2235011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35713" y="113072"/>
            <a:ext cx="2133600" cy="182880"/>
          </a:xfrm>
        </p:spPr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9312" y="113072"/>
            <a:ext cx="551783" cy="182880"/>
          </a:xfrm>
        </p:spPr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7200" y="1972351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43753" y="2286348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457200" y="2598450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43753" y="2955376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7"/>
          </p:nvPr>
        </p:nvSpPr>
        <p:spPr>
          <a:xfrm>
            <a:off x="457200" y="3319125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8"/>
          </p:nvPr>
        </p:nvSpPr>
        <p:spPr>
          <a:xfrm>
            <a:off x="457200" y="3615626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9"/>
          </p:nvPr>
        </p:nvSpPr>
        <p:spPr>
          <a:xfrm>
            <a:off x="457200" y="3894066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20"/>
          </p:nvPr>
        </p:nvSpPr>
        <p:spPr>
          <a:xfrm>
            <a:off x="457200" y="4182268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21"/>
          </p:nvPr>
        </p:nvSpPr>
        <p:spPr>
          <a:xfrm>
            <a:off x="457200" y="4524473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22"/>
          </p:nvPr>
        </p:nvSpPr>
        <p:spPr>
          <a:xfrm>
            <a:off x="443753" y="4866678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23"/>
          </p:nvPr>
        </p:nvSpPr>
        <p:spPr>
          <a:xfrm>
            <a:off x="461682" y="5193628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24"/>
          </p:nvPr>
        </p:nvSpPr>
        <p:spPr>
          <a:xfrm>
            <a:off x="457200" y="5534490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25"/>
          </p:nvPr>
        </p:nvSpPr>
        <p:spPr>
          <a:xfrm>
            <a:off x="443753" y="5864927"/>
            <a:ext cx="8229600" cy="304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</p:spTree>
    <p:extLst>
      <p:ext uri="{BB962C8B-B14F-4D97-AF65-F5344CB8AC3E}">
        <p14:creationId xmlns:p14="http://schemas.microsoft.com/office/powerpoint/2010/main" val="2060294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g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457200" y="228600"/>
            <a:ext cx="8229600" cy="1066800"/>
          </a:xfrm>
        </p:spPr>
        <p:txBody>
          <a:bodyPr anchor="t"/>
          <a:lstStyle>
            <a:lvl1pPr>
              <a:defRPr sz="3400">
                <a:solidFill>
                  <a:srgbClr val="007FA3"/>
                </a:solidFill>
              </a:defRPr>
            </a:lvl1pPr>
          </a:lstStyle>
          <a:p>
            <a:r>
              <a:rPr lang="en-US" dirty="0"/>
              <a:t>Click to add figure number and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5368160"/>
            <a:ext cx="8229600" cy="916856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800"/>
            </a:lvl1pPr>
            <a:lvl2pPr marL="0" indent="0">
              <a:spcBef>
                <a:spcPts val="0"/>
              </a:spcBef>
              <a:buNone/>
              <a:defRPr sz="1600"/>
            </a:lvl2pPr>
            <a:lvl3pPr marL="0" indent="0">
              <a:spcBef>
                <a:spcPts val="0"/>
              </a:spcBef>
              <a:buNone/>
              <a:defRPr sz="1600"/>
            </a:lvl3pPr>
            <a:lvl4pPr marL="0" indent="0">
              <a:spcBef>
                <a:spcPts val="0"/>
              </a:spcBef>
              <a:buNone/>
              <a:defRPr sz="1600"/>
            </a:lvl4pPr>
            <a:lvl5pPr marL="0" indent="0">
              <a:spcBef>
                <a:spcPts val="0"/>
              </a:spcBef>
              <a:buNone/>
              <a:defRPr sz="1600"/>
            </a:lvl5pPr>
            <a:lvl6pPr marL="0" indent="0">
              <a:spcBef>
                <a:spcPts val="0"/>
              </a:spcBef>
              <a:buNone/>
              <a:defRPr sz="1600"/>
            </a:lvl6pPr>
            <a:lvl7pPr marL="0" indent="0">
              <a:spcBef>
                <a:spcPts val="0"/>
              </a:spcBef>
              <a:buNone/>
              <a:defRPr sz="1600"/>
            </a:lvl7pPr>
            <a:lvl8pPr marL="0" indent="0">
              <a:spcBef>
                <a:spcPts val="0"/>
              </a:spcBef>
              <a:buNone/>
              <a:defRPr sz="1600"/>
            </a:lvl8pPr>
            <a:lvl9pPr marL="0" indent="0">
              <a:spcBef>
                <a:spcPts val="0"/>
              </a:spcBef>
              <a:buNone/>
              <a:defRPr sz="1600"/>
            </a:lvl9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848600" y="6428601"/>
            <a:ext cx="740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- </a:t>
            </a:r>
            <a:fld id="{41D1A099-64B4-E24A-BD44-17411C0B0428}" type="slidenum">
              <a:rPr lang="en-US" sz="1000" smtClean="0"/>
              <a:t>‹#›</a:t>
            </a:fld>
            <a:endParaRPr lang="en-US" sz="1000" dirty="0"/>
          </a:p>
        </p:txBody>
      </p:sp>
      <p:pic>
        <p:nvPicPr>
          <p:cNvPr id="16" name="Picture 15" descr="Pearson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76789"/>
            <a:ext cx="918000" cy="279915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676400" y="6403200"/>
            <a:ext cx="601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 © 2017, 2013, 2009</a:t>
            </a:r>
            <a:r>
              <a:rPr lang="en-US" altLang="en-US" sz="1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Pearson Education, Inc.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2203796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637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7200" y="3962400"/>
            <a:ext cx="8229600" cy="21637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8/22/2024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799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47800"/>
            <a:ext cx="7772400" cy="2152651"/>
          </a:xfrm>
        </p:spPr>
        <p:txBody>
          <a:bodyPr anchor="b">
            <a:noAutofit/>
          </a:bodyPr>
          <a:lstStyle>
            <a:lvl1pPr algn="l">
              <a:defRPr sz="3400" b="1" cap="none" baseline="0">
                <a:solidFill>
                  <a:srgbClr val="007FA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4687" y="3962400"/>
            <a:ext cx="7794627" cy="175260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007FA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8/22/2024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704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8/22/2024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1265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848600" y="6428601"/>
            <a:ext cx="740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- </a:t>
            </a:r>
            <a:fld id="{41D1A099-64B4-E24A-BD44-17411C0B0428}" type="slidenum">
              <a:rPr lang="en-US" sz="1000" smtClean="0"/>
              <a:t>‹#›</a:t>
            </a:fld>
            <a:endParaRPr lang="en-US" sz="1000" dirty="0"/>
          </a:p>
        </p:txBody>
      </p:sp>
      <p:pic>
        <p:nvPicPr>
          <p:cNvPr id="12" name="Picture 11" descr="Pearson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76789"/>
            <a:ext cx="918000" cy="279915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676400" y="6403200"/>
            <a:ext cx="601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 © 2017, 2013, 2009</a:t>
            </a:r>
            <a:r>
              <a:rPr lang="en-US" altLang="en-US" sz="1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Pearson Education, Inc.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3711136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15372"/>
            <a:ext cx="8229600" cy="622828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816430"/>
            <a:ext cx="8229600" cy="47897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007FA3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edition here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029200" y="1600201"/>
            <a:ext cx="3657600" cy="1600199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3000" baseline="0"/>
            </a:lvl1pPr>
            <a:lvl2pPr marL="0" indent="0">
              <a:spcBef>
                <a:spcPts val="0"/>
              </a:spcBef>
              <a:buNone/>
              <a:defRPr sz="4400"/>
            </a:lvl2pPr>
            <a:lvl3pPr marL="0" indent="0">
              <a:spcBef>
                <a:spcPts val="0"/>
              </a:spcBef>
              <a:buNone/>
              <a:defRPr sz="4400"/>
            </a:lvl3pPr>
            <a:lvl4pPr marL="0" indent="0">
              <a:spcBef>
                <a:spcPts val="0"/>
              </a:spcBef>
              <a:buNone/>
              <a:defRPr sz="4400"/>
            </a:lvl4pPr>
            <a:lvl5pPr marL="0" indent="0">
              <a:spcBef>
                <a:spcPts val="0"/>
              </a:spcBef>
              <a:buNone/>
              <a:defRPr sz="4400"/>
            </a:lvl5pPr>
            <a:lvl6pPr marL="0" indent="0">
              <a:spcBef>
                <a:spcPts val="0"/>
              </a:spcBef>
              <a:buNone/>
              <a:defRPr sz="4400"/>
            </a:lvl6pPr>
            <a:lvl7pPr marL="0" indent="0">
              <a:spcBef>
                <a:spcPts val="0"/>
              </a:spcBef>
              <a:buNone/>
              <a:defRPr sz="4400"/>
            </a:lvl7pPr>
            <a:lvl8pPr marL="0" indent="0">
              <a:spcBef>
                <a:spcPts val="0"/>
              </a:spcBef>
              <a:buNone/>
              <a:defRPr sz="4400"/>
            </a:lvl8pPr>
            <a:lvl9pPr marL="0" indent="0">
              <a:spcBef>
                <a:spcPts val="0"/>
              </a:spcBef>
              <a:buNone/>
              <a:defRPr sz="4400"/>
            </a:lvl9pPr>
          </a:lstStyle>
          <a:p>
            <a:pPr lvl="0"/>
            <a:r>
              <a:rPr lang="en-US" dirty="0"/>
              <a:t>Chapter ##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5029200" y="3200400"/>
            <a:ext cx="3657600" cy="2925763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200"/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  <a:lvl6pPr marL="0" indent="0">
              <a:spcBef>
                <a:spcPts val="0"/>
              </a:spcBef>
              <a:buNone/>
              <a:defRPr/>
            </a:lvl6pPr>
            <a:lvl7pPr marL="0" indent="0">
              <a:spcBef>
                <a:spcPts val="0"/>
              </a:spcBef>
              <a:buNone/>
              <a:defRPr/>
            </a:lvl7pPr>
            <a:lvl8pPr marL="0" indent="0">
              <a:spcBef>
                <a:spcPts val="0"/>
              </a:spcBef>
              <a:buNone/>
              <a:defRPr/>
            </a:lvl8pPr>
            <a:lvl9pPr marL="0" indent="0">
              <a:spcBef>
                <a:spcPts val="0"/>
              </a:spcBef>
              <a:buNone/>
              <a:defRPr/>
            </a:lvl9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93969" y="6165337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1219200" y="6529254"/>
            <a:ext cx="5867400" cy="187537"/>
          </a:xfrm>
        </p:spPr>
        <p:txBody>
          <a:bodyPr/>
          <a:lstStyle>
            <a:lvl1pPr marL="0" indent="0" algn="r">
              <a:buNone/>
              <a:defRPr sz="800" baseline="0"/>
            </a:lvl1pPr>
          </a:lstStyle>
          <a:p>
            <a:pPr lvl="0"/>
            <a:r>
              <a:rPr lang="en-US" dirty="0"/>
              <a:t>Click to add copyright line</a:t>
            </a:r>
            <a:endParaRPr lang="en-IN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7848600" y="6415154"/>
            <a:ext cx="740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- </a:t>
            </a:r>
            <a:fld id="{41D1A099-64B4-E24A-BD44-17411C0B0428}" type="slidenum">
              <a:rPr lang="en-US" sz="1000" smtClean="0"/>
              <a:t>‹#›</a:t>
            </a:fld>
            <a:endParaRPr lang="en-US" sz="1000" dirty="0"/>
          </a:p>
        </p:txBody>
      </p:sp>
      <p:pic>
        <p:nvPicPr>
          <p:cNvPr id="13" name="Picture 12" descr="Pearson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63342"/>
            <a:ext cx="918000" cy="27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062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Learning Objectiv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15372"/>
            <a:ext cx="8229600" cy="622828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Learning Objectives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816430"/>
            <a:ext cx="8229600" cy="40277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007FA3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add Learning Objective(s)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463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18872" indent="-118872">
              <a:buClr>
                <a:srgbClr val="007FA3"/>
              </a:buClr>
              <a:buSzPct val="25000"/>
              <a:defRPr sz="1600"/>
            </a:lvl1pPr>
            <a:lvl2pPr marL="569913" indent="-285750">
              <a:buClr>
                <a:srgbClr val="007FA3"/>
              </a:buClr>
              <a:defRPr sz="1600"/>
            </a:lvl2pPr>
            <a:lvl3pPr>
              <a:buClr>
                <a:srgbClr val="007FA3"/>
              </a:buClr>
              <a:defRPr sz="1600"/>
            </a:lvl3pPr>
            <a:lvl4pPr>
              <a:buClr>
                <a:srgbClr val="007FA3"/>
              </a:buClr>
              <a:defRPr sz="1600"/>
            </a:lvl4pPr>
            <a:lvl5pPr>
              <a:buClr>
                <a:srgbClr val="007FA3"/>
              </a:buClr>
              <a:defRPr sz="1600"/>
            </a:lvl5pPr>
            <a:lvl6pPr>
              <a:buClr>
                <a:srgbClr val="007FA3"/>
              </a:buClr>
              <a:defRPr sz="1600"/>
            </a:lvl6pPr>
            <a:lvl7pPr>
              <a:buClr>
                <a:srgbClr val="007FA3"/>
              </a:buClr>
              <a:defRPr sz="1600"/>
            </a:lvl7pPr>
            <a:lvl8pPr>
              <a:buClr>
                <a:srgbClr val="007FA3"/>
              </a:buClr>
              <a:defRPr sz="1600"/>
            </a:lvl8pPr>
            <a:lvl9pPr>
              <a:buClr>
                <a:srgbClr val="007FA3"/>
              </a:buCl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8/22/2024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477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35713" y="113072"/>
            <a:ext cx="2133600" cy="182880"/>
          </a:xfrm>
        </p:spPr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9312" y="113072"/>
            <a:ext cx="551783" cy="182880"/>
          </a:xfrm>
        </p:spPr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909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50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35713" y="113072"/>
            <a:ext cx="2133600" cy="182880"/>
          </a:xfrm>
        </p:spPr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9312" y="113072"/>
            <a:ext cx="551783" cy="182880"/>
          </a:xfrm>
        </p:spPr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7200" y="3657600"/>
            <a:ext cx="8229600" cy="22098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</p:spTree>
    <p:extLst>
      <p:ext uri="{BB962C8B-B14F-4D97-AF65-F5344CB8AC3E}">
        <p14:creationId xmlns:p14="http://schemas.microsoft.com/office/powerpoint/2010/main" val="3754269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35713" y="113072"/>
            <a:ext cx="2133600" cy="182880"/>
          </a:xfrm>
        </p:spPr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9312" y="113072"/>
            <a:ext cx="551783" cy="182880"/>
          </a:xfrm>
        </p:spPr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7200" y="3106611"/>
            <a:ext cx="8229600" cy="12192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57200" y="4800600"/>
            <a:ext cx="8229600" cy="12192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</p:spTree>
    <p:extLst>
      <p:ext uri="{BB962C8B-B14F-4D97-AF65-F5344CB8AC3E}">
        <p14:creationId xmlns:p14="http://schemas.microsoft.com/office/powerpoint/2010/main" val="1398217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2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35713" y="113072"/>
            <a:ext cx="2133600" cy="182880"/>
          </a:xfrm>
        </p:spPr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9312" y="113072"/>
            <a:ext cx="551783" cy="182880"/>
          </a:xfrm>
        </p:spPr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2718" y="2760451"/>
            <a:ext cx="8229600" cy="8382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52718" y="4091710"/>
            <a:ext cx="8229600" cy="8382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452718" y="5155500"/>
            <a:ext cx="8229600" cy="8382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</p:spTree>
    <p:extLst>
      <p:ext uri="{BB962C8B-B14F-4D97-AF65-F5344CB8AC3E}">
        <p14:creationId xmlns:p14="http://schemas.microsoft.com/office/powerpoint/2010/main" val="2111888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20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969" y="6172200"/>
            <a:ext cx="859536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35713" y="113072"/>
            <a:ext cx="2133600" cy="182880"/>
          </a:xfrm>
        </p:spPr>
        <p:txBody>
          <a:bodyPr/>
          <a:lstStyle/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9312" y="113072"/>
            <a:ext cx="551783" cy="182880"/>
          </a:xfrm>
        </p:spPr>
        <p:txBody>
          <a:bodyPr/>
          <a:lstStyle/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7200" y="2617355"/>
            <a:ext cx="8229600" cy="7620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57200" y="4450976"/>
            <a:ext cx="8229600" cy="7620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457200" y="3567952"/>
            <a:ext cx="8229600" cy="7620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57200" y="5289176"/>
            <a:ext cx="8229600" cy="762000"/>
          </a:xfrm>
        </p:spPr>
        <p:txBody>
          <a:bodyPr/>
          <a:lstStyle>
            <a:lvl1pPr>
              <a:buClr>
                <a:srgbClr val="007FA3"/>
              </a:buClr>
              <a:buSzPct val="100000"/>
              <a:defRPr/>
            </a:lvl1pPr>
            <a:lvl2pPr>
              <a:buClr>
                <a:srgbClr val="007FA3"/>
              </a:buClr>
              <a:defRPr/>
            </a:lvl2pPr>
            <a:lvl3pPr>
              <a:buClr>
                <a:srgbClr val="007FA3"/>
              </a:buClr>
              <a:defRPr/>
            </a:lvl3pPr>
            <a:lvl4pPr>
              <a:buClr>
                <a:srgbClr val="007FA3"/>
              </a:buClr>
              <a:defRPr/>
            </a:lvl4pPr>
            <a:lvl5pPr>
              <a:buClr>
                <a:srgbClr val="007FA3"/>
              </a:buClr>
              <a:defRPr/>
            </a:lvl5pPr>
            <a:lvl6pPr>
              <a:buClr>
                <a:srgbClr val="007FA3"/>
              </a:buClr>
              <a:defRPr/>
            </a:lvl6pPr>
            <a:lvl7pPr>
              <a:buClr>
                <a:srgbClr val="007FA3"/>
              </a:buClr>
              <a:defRPr/>
            </a:lvl7pPr>
            <a:lvl8pPr>
              <a:buClr>
                <a:srgbClr val="007FA3"/>
              </a:buClr>
              <a:defRPr/>
            </a:lvl8pPr>
            <a:lvl9pPr>
              <a:buClr>
                <a:srgbClr val="007FA3"/>
              </a:buCl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</p:spTree>
    <p:extLst>
      <p:ext uri="{BB962C8B-B14F-4D97-AF65-F5344CB8AC3E}">
        <p14:creationId xmlns:p14="http://schemas.microsoft.com/office/powerpoint/2010/main" val="2969310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15372"/>
            <a:ext cx="8229600" cy="109728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969" y="6172200"/>
            <a:ext cx="8595360" cy="23546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5713" y="113072"/>
            <a:ext cx="21336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A9DF6EFB-3F44-496C-A842-1E0B3D3B975A}" type="datetimeFigureOut">
              <a:rPr lang="en-US" smtClean="0"/>
              <a:pPr/>
              <a:t>8/22/2024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69312" y="113072"/>
            <a:ext cx="551783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00B2350-5261-4F5C-9DF5-EF0D264FC8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Pearson Logo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76789"/>
            <a:ext cx="918000" cy="279915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676400" y="6403200"/>
            <a:ext cx="601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 © 2017, 2013, 2009</a:t>
            </a:r>
            <a:r>
              <a:rPr lang="en-US" altLang="en-US" sz="1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Pearson Education, Inc. All Rights Reserved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48600" y="6428601"/>
            <a:ext cx="740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- </a:t>
            </a:r>
            <a:fld id="{41D1A099-64B4-E24A-BD44-17411C0B0428}" type="slidenum">
              <a:rPr lang="en-US" sz="1000" smtClean="0"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91570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6" r:id="rId3"/>
    <p:sldLayoutId id="2147483668" r:id="rId4"/>
    <p:sldLayoutId id="214748365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58" r:id="rId13"/>
    <p:sldLayoutId id="2147483660" r:id="rId14"/>
    <p:sldLayoutId id="2147483651" r:id="rId15"/>
    <p:sldLayoutId id="2147483654" r:id="rId16"/>
    <p:sldLayoutId id="2147483655" r:id="rId17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400" b="1" kern="1200">
          <a:solidFill>
            <a:srgbClr val="007FA3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56032" indent="-256032" algn="l" defTabSz="914400" rtl="0" eaLnBrk="1" latinLnBrk="0" hangingPunct="1">
        <a:spcBef>
          <a:spcPts val="1500"/>
        </a:spcBef>
        <a:buClr>
          <a:srgbClr val="007FA3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600"/>
        </a:spcBef>
        <a:buClr>
          <a:srgbClr val="007FA3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600"/>
        </a:spcBef>
        <a:buClr>
          <a:srgbClr val="007FA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600"/>
        </a:spcBef>
        <a:buClr>
          <a:srgbClr val="007FA3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600"/>
        </a:spcBef>
        <a:buClr>
          <a:srgbClr val="007FA3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300"/>
        </a:spcBef>
        <a:buClr>
          <a:srgbClr val="007FA3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300"/>
        </a:spcBef>
        <a:buClr>
          <a:srgbClr val="007FA3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300"/>
        </a:spcBef>
        <a:buClr>
          <a:srgbClr val="007FA3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300"/>
        </a:spcBef>
        <a:buClr>
          <a:srgbClr val="007FA3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hyperlink" Target="https://www.youtube.com/watch?v=3NUsIFjj9c0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image" Target="../media/image8.png"/><Relationship Id="rId18" Type="http://schemas.openxmlformats.org/officeDocument/2006/relationships/customXml" Target="../ink/ink10.xml"/><Relationship Id="rId26" Type="http://schemas.openxmlformats.org/officeDocument/2006/relationships/customXml" Target="../ink/ink14.xml"/><Relationship Id="rId3" Type="http://schemas.openxmlformats.org/officeDocument/2006/relationships/image" Target="../media/image3.png"/><Relationship Id="rId21" Type="http://schemas.openxmlformats.org/officeDocument/2006/relationships/image" Target="../media/image12.png"/><Relationship Id="rId7" Type="http://schemas.openxmlformats.org/officeDocument/2006/relationships/image" Target="../media/image5.png"/><Relationship Id="rId12" Type="http://schemas.openxmlformats.org/officeDocument/2006/relationships/customXml" Target="../ink/ink7.xml"/><Relationship Id="rId17" Type="http://schemas.openxmlformats.org/officeDocument/2006/relationships/image" Target="../media/image10.png"/><Relationship Id="rId25" Type="http://schemas.openxmlformats.org/officeDocument/2006/relationships/image" Target="../media/image14.png"/><Relationship Id="rId2" Type="http://schemas.openxmlformats.org/officeDocument/2006/relationships/customXml" Target="../ink/ink2.xml"/><Relationship Id="rId16" Type="http://schemas.openxmlformats.org/officeDocument/2006/relationships/customXml" Target="../ink/ink9.xml"/><Relationship Id="rId20" Type="http://schemas.openxmlformats.org/officeDocument/2006/relationships/customXml" Target="../ink/ink11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4.xml"/><Relationship Id="rId11" Type="http://schemas.openxmlformats.org/officeDocument/2006/relationships/image" Target="../media/image7.png"/><Relationship Id="rId24" Type="http://schemas.openxmlformats.org/officeDocument/2006/relationships/customXml" Target="../ink/ink13.xml"/><Relationship Id="rId5" Type="http://schemas.openxmlformats.org/officeDocument/2006/relationships/image" Target="../media/image411.png"/><Relationship Id="rId15" Type="http://schemas.openxmlformats.org/officeDocument/2006/relationships/image" Target="../media/image9.png"/><Relationship Id="rId23" Type="http://schemas.openxmlformats.org/officeDocument/2006/relationships/image" Target="../media/image13.png"/><Relationship Id="rId10" Type="http://schemas.openxmlformats.org/officeDocument/2006/relationships/customXml" Target="../ink/ink6.xml"/><Relationship Id="rId19" Type="http://schemas.openxmlformats.org/officeDocument/2006/relationships/image" Target="../media/image11.png"/><Relationship Id="rId4" Type="http://schemas.openxmlformats.org/officeDocument/2006/relationships/customXml" Target="../ink/ink3.xml"/><Relationship Id="rId9" Type="http://schemas.openxmlformats.org/officeDocument/2006/relationships/image" Target="../media/image6.png"/><Relationship Id="rId14" Type="http://schemas.openxmlformats.org/officeDocument/2006/relationships/customXml" Target="../ink/ink8.xml"/><Relationship Id="rId22" Type="http://schemas.openxmlformats.org/officeDocument/2006/relationships/customXml" Target="../ink/ink12.xml"/><Relationship Id="rId27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png"/><Relationship Id="rId18" Type="http://schemas.openxmlformats.org/officeDocument/2006/relationships/customXml" Target="../ink/ink23.xml"/><Relationship Id="rId26" Type="http://schemas.openxmlformats.org/officeDocument/2006/relationships/customXml" Target="../ink/ink27.xml"/><Relationship Id="rId39" Type="http://schemas.openxmlformats.org/officeDocument/2006/relationships/image" Target="../media/image21.png"/><Relationship Id="rId21" Type="http://schemas.openxmlformats.org/officeDocument/2006/relationships/image" Target="../media/image12.png"/><Relationship Id="rId34" Type="http://schemas.openxmlformats.org/officeDocument/2006/relationships/customXml" Target="../ink/ink31.xml"/><Relationship Id="rId42" Type="http://schemas.openxmlformats.org/officeDocument/2006/relationships/customXml" Target="../ink/ink35.xml"/><Relationship Id="rId47" Type="http://schemas.openxmlformats.org/officeDocument/2006/relationships/image" Target="../media/image25.png"/><Relationship Id="rId50" Type="http://schemas.openxmlformats.org/officeDocument/2006/relationships/customXml" Target="../ink/ink39.xml"/><Relationship Id="rId55" Type="http://schemas.openxmlformats.org/officeDocument/2006/relationships/image" Target="../media/image29.png"/><Relationship Id="rId7" Type="http://schemas.openxmlformats.org/officeDocument/2006/relationships/image" Target="../media/image5.png"/><Relationship Id="rId2" Type="http://schemas.openxmlformats.org/officeDocument/2006/relationships/customXml" Target="../ink/ink15.xml"/><Relationship Id="rId16" Type="http://schemas.openxmlformats.org/officeDocument/2006/relationships/customXml" Target="../ink/ink22.xml"/><Relationship Id="rId29" Type="http://schemas.openxmlformats.org/officeDocument/2006/relationships/image" Target="../media/image16.png"/><Relationship Id="rId11" Type="http://schemas.openxmlformats.org/officeDocument/2006/relationships/image" Target="../media/image7.png"/><Relationship Id="rId24" Type="http://schemas.openxmlformats.org/officeDocument/2006/relationships/customXml" Target="../ink/ink26.xml"/><Relationship Id="rId32" Type="http://schemas.openxmlformats.org/officeDocument/2006/relationships/customXml" Target="../ink/ink30.xml"/><Relationship Id="rId37" Type="http://schemas.openxmlformats.org/officeDocument/2006/relationships/image" Target="../media/image20.png"/><Relationship Id="rId40" Type="http://schemas.openxmlformats.org/officeDocument/2006/relationships/customXml" Target="../ink/ink34.xml"/><Relationship Id="rId45" Type="http://schemas.openxmlformats.org/officeDocument/2006/relationships/image" Target="../media/image24.png"/><Relationship Id="rId53" Type="http://schemas.openxmlformats.org/officeDocument/2006/relationships/image" Target="../media/image28.png"/><Relationship Id="rId5" Type="http://schemas.openxmlformats.org/officeDocument/2006/relationships/image" Target="../media/image411.png"/><Relationship Id="rId19" Type="http://schemas.openxmlformats.org/officeDocument/2006/relationships/image" Target="../media/image11.png"/><Relationship Id="rId4" Type="http://schemas.openxmlformats.org/officeDocument/2006/relationships/customXml" Target="../ink/ink16.xml"/><Relationship Id="rId9" Type="http://schemas.openxmlformats.org/officeDocument/2006/relationships/image" Target="../media/image6.png"/><Relationship Id="rId14" Type="http://schemas.openxmlformats.org/officeDocument/2006/relationships/customXml" Target="../ink/ink21.xml"/><Relationship Id="rId22" Type="http://schemas.openxmlformats.org/officeDocument/2006/relationships/customXml" Target="../ink/ink25.xml"/><Relationship Id="rId27" Type="http://schemas.openxmlformats.org/officeDocument/2006/relationships/image" Target="../media/image15.png"/><Relationship Id="rId30" Type="http://schemas.openxmlformats.org/officeDocument/2006/relationships/customXml" Target="../ink/ink29.xml"/><Relationship Id="rId35" Type="http://schemas.openxmlformats.org/officeDocument/2006/relationships/image" Target="../media/image19.png"/><Relationship Id="rId43" Type="http://schemas.openxmlformats.org/officeDocument/2006/relationships/image" Target="../media/image23.png"/><Relationship Id="rId48" Type="http://schemas.openxmlformats.org/officeDocument/2006/relationships/customXml" Target="../ink/ink38.xml"/><Relationship Id="rId56" Type="http://schemas.openxmlformats.org/officeDocument/2006/relationships/customXml" Target="../ink/ink42.xml"/><Relationship Id="rId8" Type="http://schemas.openxmlformats.org/officeDocument/2006/relationships/customXml" Target="../ink/ink18.xml"/><Relationship Id="rId51" Type="http://schemas.openxmlformats.org/officeDocument/2006/relationships/image" Target="../media/image27.png"/><Relationship Id="rId3" Type="http://schemas.openxmlformats.org/officeDocument/2006/relationships/image" Target="../media/image3.png"/><Relationship Id="rId12" Type="http://schemas.openxmlformats.org/officeDocument/2006/relationships/customXml" Target="../ink/ink20.xml"/><Relationship Id="rId17" Type="http://schemas.openxmlformats.org/officeDocument/2006/relationships/image" Target="../media/image10.png"/><Relationship Id="rId25" Type="http://schemas.openxmlformats.org/officeDocument/2006/relationships/image" Target="../media/image14.png"/><Relationship Id="rId33" Type="http://schemas.openxmlformats.org/officeDocument/2006/relationships/image" Target="../media/image18.png"/><Relationship Id="rId38" Type="http://schemas.openxmlformats.org/officeDocument/2006/relationships/customXml" Target="../ink/ink33.xml"/><Relationship Id="rId46" Type="http://schemas.openxmlformats.org/officeDocument/2006/relationships/customXml" Target="../ink/ink37.xml"/><Relationship Id="rId20" Type="http://schemas.openxmlformats.org/officeDocument/2006/relationships/customXml" Target="../ink/ink24.xml"/><Relationship Id="rId41" Type="http://schemas.openxmlformats.org/officeDocument/2006/relationships/image" Target="../media/image22.png"/><Relationship Id="rId54" Type="http://schemas.openxmlformats.org/officeDocument/2006/relationships/customXml" Target="../ink/ink41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7.xml"/><Relationship Id="rId15" Type="http://schemas.openxmlformats.org/officeDocument/2006/relationships/image" Target="../media/image9.png"/><Relationship Id="rId23" Type="http://schemas.openxmlformats.org/officeDocument/2006/relationships/image" Target="../media/image13.png"/><Relationship Id="rId28" Type="http://schemas.openxmlformats.org/officeDocument/2006/relationships/customXml" Target="../ink/ink28.xml"/><Relationship Id="rId36" Type="http://schemas.openxmlformats.org/officeDocument/2006/relationships/customXml" Target="../ink/ink32.xml"/><Relationship Id="rId49" Type="http://schemas.openxmlformats.org/officeDocument/2006/relationships/image" Target="../media/image26.png"/><Relationship Id="rId57" Type="http://schemas.openxmlformats.org/officeDocument/2006/relationships/image" Target="../media/image30.png"/><Relationship Id="rId10" Type="http://schemas.openxmlformats.org/officeDocument/2006/relationships/customXml" Target="../ink/ink19.xml"/><Relationship Id="rId31" Type="http://schemas.openxmlformats.org/officeDocument/2006/relationships/image" Target="../media/image17.png"/><Relationship Id="rId44" Type="http://schemas.openxmlformats.org/officeDocument/2006/relationships/customXml" Target="../ink/ink36.xml"/><Relationship Id="rId52" Type="http://schemas.openxmlformats.org/officeDocument/2006/relationships/customXml" Target="../ink/ink40.xml"/></Relationships>
</file>

<file path=ppt/slides/_rels/slide15.xml.rels><?xml version="1.0" encoding="UTF-8" standalone="yes"?>
<Relationships xmlns="http://schemas.openxmlformats.org/package/2006/relationships"><Relationship Id="rId26" Type="http://schemas.openxmlformats.org/officeDocument/2006/relationships/customXml" Target="../ink/ink55.xml"/><Relationship Id="rId21" Type="http://schemas.openxmlformats.org/officeDocument/2006/relationships/image" Target="../media/image12.png"/><Relationship Id="rId42" Type="http://schemas.openxmlformats.org/officeDocument/2006/relationships/customXml" Target="../ink/ink63.xml"/><Relationship Id="rId47" Type="http://schemas.openxmlformats.org/officeDocument/2006/relationships/image" Target="../media/image25.png"/><Relationship Id="rId63" Type="http://schemas.openxmlformats.org/officeDocument/2006/relationships/image" Target="../media/image33.png"/><Relationship Id="rId68" Type="http://schemas.openxmlformats.org/officeDocument/2006/relationships/customXml" Target="../ink/ink76.xml"/><Relationship Id="rId84" Type="http://schemas.openxmlformats.org/officeDocument/2006/relationships/customXml" Target="../ink/ink84.xml"/><Relationship Id="rId89" Type="http://schemas.openxmlformats.org/officeDocument/2006/relationships/image" Target="../media/image46.png"/><Relationship Id="rId16" Type="http://schemas.openxmlformats.org/officeDocument/2006/relationships/customXml" Target="../ink/ink50.xml"/><Relationship Id="rId11" Type="http://schemas.openxmlformats.org/officeDocument/2006/relationships/image" Target="../media/image7.png"/><Relationship Id="rId32" Type="http://schemas.openxmlformats.org/officeDocument/2006/relationships/customXml" Target="../ink/ink58.xml"/><Relationship Id="rId37" Type="http://schemas.openxmlformats.org/officeDocument/2006/relationships/image" Target="../media/image20.png"/><Relationship Id="rId53" Type="http://schemas.openxmlformats.org/officeDocument/2006/relationships/image" Target="../media/image28.png"/><Relationship Id="rId58" Type="http://schemas.openxmlformats.org/officeDocument/2006/relationships/customXml" Target="../ink/ink71.xml"/><Relationship Id="rId74" Type="http://schemas.openxmlformats.org/officeDocument/2006/relationships/customXml" Target="../ink/ink79.xml"/><Relationship Id="rId79" Type="http://schemas.openxmlformats.org/officeDocument/2006/relationships/image" Target="../media/image41.png"/><Relationship Id="rId5" Type="http://schemas.openxmlformats.org/officeDocument/2006/relationships/image" Target="../media/image411.png"/><Relationship Id="rId90" Type="http://schemas.openxmlformats.org/officeDocument/2006/relationships/customXml" Target="../ink/ink87.xml"/><Relationship Id="rId95" Type="http://schemas.openxmlformats.org/officeDocument/2006/relationships/image" Target="../media/image49.png"/><Relationship Id="rId22" Type="http://schemas.openxmlformats.org/officeDocument/2006/relationships/customXml" Target="../ink/ink53.xml"/><Relationship Id="rId27" Type="http://schemas.openxmlformats.org/officeDocument/2006/relationships/image" Target="../media/image15.png"/><Relationship Id="rId43" Type="http://schemas.openxmlformats.org/officeDocument/2006/relationships/image" Target="../media/image23.png"/><Relationship Id="rId48" Type="http://schemas.openxmlformats.org/officeDocument/2006/relationships/customXml" Target="../ink/ink66.xml"/><Relationship Id="rId64" Type="http://schemas.openxmlformats.org/officeDocument/2006/relationships/customXml" Target="../ink/ink74.xml"/><Relationship Id="rId69" Type="http://schemas.openxmlformats.org/officeDocument/2006/relationships/image" Target="../media/image36.png"/><Relationship Id="rId80" Type="http://schemas.openxmlformats.org/officeDocument/2006/relationships/customXml" Target="../ink/ink82.xml"/><Relationship Id="rId85" Type="http://schemas.openxmlformats.org/officeDocument/2006/relationships/image" Target="../media/image44.png"/><Relationship Id="rId3" Type="http://schemas.openxmlformats.org/officeDocument/2006/relationships/image" Target="../media/image3.png"/><Relationship Id="rId12" Type="http://schemas.openxmlformats.org/officeDocument/2006/relationships/customXml" Target="../ink/ink48.xml"/><Relationship Id="rId17" Type="http://schemas.openxmlformats.org/officeDocument/2006/relationships/image" Target="../media/image10.png"/><Relationship Id="rId25" Type="http://schemas.openxmlformats.org/officeDocument/2006/relationships/image" Target="../media/image14.png"/><Relationship Id="rId33" Type="http://schemas.openxmlformats.org/officeDocument/2006/relationships/image" Target="../media/image18.png"/><Relationship Id="rId38" Type="http://schemas.openxmlformats.org/officeDocument/2006/relationships/customXml" Target="../ink/ink61.xml"/><Relationship Id="rId46" Type="http://schemas.openxmlformats.org/officeDocument/2006/relationships/customXml" Target="../ink/ink65.xml"/><Relationship Id="rId59" Type="http://schemas.openxmlformats.org/officeDocument/2006/relationships/image" Target="../media/image31.png"/><Relationship Id="rId67" Type="http://schemas.openxmlformats.org/officeDocument/2006/relationships/image" Target="../media/image35.png"/><Relationship Id="rId20" Type="http://schemas.openxmlformats.org/officeDocument/2006/relationships/customXml" Target="../ink/ink52.xml"/><Relationship Id="rId41" Type="http://schemas.openxmlformats.org/officeDocument/2006/relationships/image" Target="../media/image22.png"/><Relationship Id="rId54" Type="http://schemas.openxmlformats.org/officeDocument/2006/relationships/customXml" Target="../ink/ink69.xml"/><Relationship Id="rId62" Type="http://schemas.openxmlformats.org/officeDocument/2006/relationships/customXml" Target="../ink/ink73.xml"/><Relationship Id="rId70" Type="http://schemas.openxmlformats.org/officeDocument/2006/relationships/customXml" Target="../ink/ink77.xml"/><Relationship Id="rId75" Type="http://schemas.openxmlformats.org/officeDocument/2006/relationships/image" Target="../media/image39.png"/><Relationship Id="rId83" Type="http://schemas.openxmlformats.org/officeDocument/2006/relationships/image" Target="../media/image43.png"/><Relationship Id="rId88" Type="http://schemas.openxmlformats.org/officeDocument/2006/relationships/customXml" Target="../ink/ink86.xml"/><Relationship Id="rId91" Type="http://schemas.openxmlformats.org/officeDocument/2006/relationships/image" Target="../media/image47.png"/><Relationship Id="rId96" Type="http://schemas.openxmlformats.org/officeDocument/2006/relationships/customXml" Target="../ink/ink90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45.xml"/><Relationship Id="rId15" Type="http://schemas.openxmlformats.org/officeDocument/2006/relationships/image" Target="../media/image9.png"/><Relationship Id="rId23" Type="http://schemas.openxmlformats.org/officeDocument/2006/relationships/image" Target="../media/image13.png"/><Relationship Id="rId28" Type="http://schemas.openxmlformats.org/officeDocument/2006/relationships/customXml" Target="../ink/ink56.xml"/><Relationship Id="rId36" Type="http://schemas.openxmlformats.org/officeDocument/2006/relationships/customXml" Target="../ink/ink60.xml"/><Relationship Id="rId49" Type="http://schemas.openxmlformats.org/officeDocument/2006/relationships/image" Target="../media/image26.png"/><Relationship Id="rId57" Type="http://schemas.openxmlformats.org/officeDocument/2006/relationships/image" Target="../media/image30.png"/><Relationship Id="rId10" Type="http://schemas.openxmlformats.org/officeDocument/2006/relationships/customXml" Target="../ink/ink47.xml"/><Relationship Id="rId31" Type="http://schemas.openxmlformats.org/officeDocument/2006/relationships/image" Target="../media/image17.png"/><Relationship Id="rId44" Type="http://schemas.openxmlformats.org/officeDocument/2006/relationships/customXml" Target="../ink/ink64.xml"/><Relationship Id="rId52" Type="http://schemas.openxmlformats.org/officeDocument/2006/relationships/customXml" Target="../ink/ink68.xml"/><Relationship Id="rId60" Type="http://schemas.openxmlformats.org/officeDocument/2006/relationships/customXml" Target="../ink/ink72.xml"/><Relationship Id="rId65" Type="http://schemas.openxmlformats.org/officeDocument/2006/relationships/image" Target="../media/image34.png"/><Relationship Id="rId73" Type="http://schemas.openxmlformats.org/officeDocument/2006/relationships/image" Target="../media/image38.png"/><Relationship Id="rId78" Type="http://schemas.openxmlformats.org/officeDocument/2006/relationships/customXml" Target="../ink/ink81.xml"/><Relationship Id="rId81" Type="http://schemas.openxmlformats.org/officeDocument/2006/relationships/image" Target="../media/image42.png"/><Relationship Id="rId86" Type="http://schemas.openxmlformats.org/officeDocument/2006/relationships/customXml" Target="../ink/ink85.xml"/><Relationship Id="rId94" Type="http://schemas.openxmlformats.org/officeDocument/2006/relationships/customXml" Target="../ink/ink89.xml"/><Relationship Id="rId4" Type="http://schemas.openxmlformats.org/officeDocument/2006/relationships/customXml" Target="../ink/ink44.xml"/><Relationship Id="rId9" Type="http://schemas.openxmlformats.org/officeDocument/2006/relationships/image" Target="../media/image6.png"/><Relationship Id="rId13" Type="http://schemas.openxmlformats.org/officeDocument/2006/relationships/image" Target="../media/image8.png"/><Relationship Id="rId18" Type="http://schemas.openxmlformats.org/officeDocument/2006/relationships/customXml" Target="../ink/ink51.xml"/><Relationship Id="rId39" Type="http://schemas.openxmlformats.org/officeDocument/2006/relationships/image" Target="../media/image21.png"/><Relationship Id="rId34" Type="http://schemas.openxmlformats.org/officeDocument/2006/relationships/customXml" Target="../ink/ink59.xml"/><Relationship Id="rId50" Type="http://schemas.openxmlformats.org/officeDocument/2006/relationships/customXml" Target="../ink/ink67.xml"/><Relationship Id="rId55" Type="http://schemas.openxmlformats.org/officeDocument/2006/relationships/image" Target="../media/image29.png"/><Relationship Id="rId76" Type="http://schemas.openxmlformats.org/officeDocument/2006/relationships/customXml" Target="../ink/ink80.xml"/><Relationship Id="rId97" Type="http://schemas.openxmlformats.org/officeDocument/2006/relationships/image" Target="../media/image50.png"/><Relationship Id="rId7" Type="http://schemas.openxmlformats.org/officeDocument/2006/relationships/image" Target="../media/image5.png"/><Relationship Id="rId71" Type="http://schemas.openxmlformats.org/officeDocument/2006/relationships/image" Target="../media/image37.png"/><Relationship Id="rId92" Type="http://schemas.openxmlformats.org/officeDocument/2006/relationships/customXml" Target="../ink/ink88.xml"/><Relationship Id="rId2" Type="http://schemas.openxmlformats.org/officeDocument/2006/relationships/customXml" Target="../ink/ink43.xml"/><Relationship Id="rId29" Type="http://schemas.openxmlformats.org/officeDocument/2006/relationships/image" Target="../media/image16.png"/><Relationship Id="rId24" Type="http://schemas.openxmlformats.org/officeDocument/2006/relationships/customXml" Target="../ink/ink54.xml"/><Relationship Id="rId40" Type="http://schemas.openxmlformats.org/officeDocument/2006/relationships/customXml" Target="../ink/ink62.xml"/><Relationship Id="rId45" Type="http://schemas.openxmlformats.org/officeDocument/2006/relationships/image" Target="../media/image24.png"/><Relationship Id="rId66" Type="http://schemas.openxmlformats.org/officeDocument/2006/relationships/customXml" Target="../ink/ink75.xml"/><Relationship Id="rId87" Type="http://schemas.openxmlformats.org/officeDocument/2006/relationships/image" Target="../media/image45.png"/><Relationship Id="rId61" Type="http://schemas.openxmlformats.org/officeDocument/2006/relationships/image" Target="../media/image32.png"/><Relationship Id="rId82" Type="http://schemas.openxmlformats.org/officeDocument/2006/relationships/customXml" Target="../ink/ink83.xml"/><Relationship Id="rId19" Type="http://schemas.openxmlformats.org/officeDocument/2006/relationships/image" Target="../media/image11.png"/><Relationship Id="rId14" Type="http://schemas.openxmlformats.org/officeDocument/2006/relationships/customXml" Target="../ink/ink49.xml"/><Relationship Id="rId30" Type="http://schemas.openxmlformats.org/officeDocument/2006/relationships/customXml" Target="../ink/ink57.xml"/><Relationship Id="rId35" Type="http://schemas.openxmlformats.org/officeDocument/2006/relationships/image" Target="../media/image19.png"/><Relationship Id="rId56" Type="http://schemas.openxmlformats.org/officeDocument/2006/relationships/customXml" Target="../ink/ink70.xml"/><Relationship Id="rId77" Type="http://schemas.openxmlformats.org/officeDocument/2006/relationships/image" Target="../media/image40.png"/><Relationship Id="rId8" Type="http://schemas.openxmlformats.org/officeDocument/2006/relationships/customXml" Target="../ink/ink46.xml"/><Relationship Id="rId51" Type="http://schemas.openxmlformats.org/officeDocument/2006/relationships/image" Target="../media/image27.png"/><Relationship Id="rId72" Type="http://schemas.openxmlformats.org/officeDocument/2006/relationships/customXml" Target="../ink/ink78.xml"/><Relationship Id="rId93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6.png"/><Relationship Id="rId18" Type="http://schemas.openxmlformats.org/officeDocument/2006/relationships/customXml" Target="../ink/ink99.xml"/><Relationship Id="rId26" Type="http://schemas.openxmlformats.org/officeDocument/2006/relationships/customXml" Target="../ink/ink103.xml"/><Relationship Id="rId3" Type="http://schemas.openxmlformats.org/officeDocument/2006/relationships/image" Target="../media/image51.png"/><Relationship Id="rId21" Type="http://schemas.openxmlformats.org/officeDocument/2006/relationships/image" Target="../media/image60.png"/><Relationship Id="rId34" Type="http://schemas.openxmlformats.org/officeDocument/2006/relationships/customXml" Target="../ink/ink107.xml"/><Relationship Id="rId7" Type="http://schemas.openxmlformats.org/officeDocument/2006/relationships/image" Target="../media/image53.png"/><Relationship Id="rId12" Type="http://schemas.openxmlformats.org/officeDocument/2006/relationships/customXml" Target="../ink/ink96.xml"/><Relationship Id="rId17" Type="http://schemas.openxmlformats.org/officeDocument/2006/relationships/image" Target="../media/image58.png"/><Relationship Id="rId25" Type="http://schemas.openxmlformats.org/officeDocument/2006/relationships/image" Target="../media/image62.png"/><Relationship Id="rId33" Type="http://schemas.openxmlformats.org/officeDocument/2006/relationships/image" Target="../media/image66.png"/><Relationship Id="rId2" Type="http://schemas.openxmlformats.org/officeDocument/2006/relationships/customXml" Target="../ink/ink91.xml"/><Relationship Id="rId16" Type="http://schemas.openxmlformats.org/officeDocument/2006/relationships/customXml" Target="../ink/ink98.xml"/><Relationship Id="rId20" Type="http://schemas.openxmlformats.org/officeDocument/2006/relationships/customXml" Target="../ink/ink100.xml"/><Relationship Id="rId29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93.xml"/><Relationship Id="rId11" Type="http://schemas.openxmlformats.org/officeDocument/2006/relationships/image" Target="../media/image55.png"/><Relationship Id="rId24" Type="http://schemas.openxmlformats.org/officeDocument/2006/relationships/customXml" Target="../ink/ink102.xml"/><Relationship Id="rId32" Type="http://schemas.openxmlformats.org/officeDocument/2006/relationships/customXml" Target="../ink/ink106.xml"/><Relationship Id="rId5" Type="http://schemas.openxmlformats.org/officeDocument/2006/relationships/image" Target="../media/image52.png"/><Relationship Id="rId15" Type="http://schemas.openxmlformats.org/officeDocument/2006/relationships/image" Target="../media/image57.png"/><Relationship Id="rId23" Type="http://schemas.openxmlformats.org/officeDocument/2006/relationships/image" Target="../media/image61.png"/><Relationship Id="rId28" Type="http://schemas.openxmlformats.org/officeDocument/2006/relationships/customXml" Target="../ink/ink104.xml"/><Relationship Id="rId10" Type="http://schemas.openxmlformats.org/officeDocument/2006/relationships/customXml" Target="../ink/ink95.xml"/><Relationship Id="rId19" Type="http://schemas.openxmlformats.org/officeDocument/2006/relationships/image" Target="../media/image59.png"/><Relationship Id="rId31" Type="http://schemas.openxmlformats.org/officeDocument/2006/relationships/image" Target="../media/image65.png"/><Relationship Id="rId4" Type="http://schemas.openxmlformats.org/officeDocument/2006/relationships/customXml" Target="../ink/ink92.xml"/><Relationship Id="rId9" Type="http://schemas.openxmlformats.org/officeDocument/2006/relationships/image" Target="../media/image54.png"/><Relationship Id="rId14" Type="http://schemas.openxmlformats.org/officeDocument/2006/relationships/customXml" Target="../ink/ink97.xml"/><Relationship Id="rId22" Type="http://schemas.openxmlformats.org/officeDocument/2006/relationships/customXml" Target="../ink/ink101.xml"/><Relationship Id="rId27" Type="http://schemas.openxmlformats.org/officeDocument/2006/relationships/image" Target="../media/image63.png"/><Relationship Id="rId30" Type="http://schemas.openxmlformats.org/officeDocument/2006/relationships/customXml" Target="../ink/ink105.xml"/><Relationship Id="rId35" Type="http://schemas.openxmlformats.org/officeDocument/2006/relationships/image" Target="../media/image67.png"/><Relationship Id="rId8" Type="http://schemas.openxmlformats.org/officeDocument/2006/relationships/customXml" Target="../ink/ink94.xml"/></Relationships>
</file>

<file path=ppt/slides/_rels/slide18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20.xml"/><Relationship Id="rId21" Type="http://schemas.openxmlformats.org/officeDocument/2006/relationships/image" Target="../media/image60.png"/><Relationship Id="rId42" Type="http://schemas.openxmlformats.org/officeDocument/2006/relationships/customXml" Target="../ink/ink128.xml"/><Relationship Id="rId47" Type="http://schemas.openxmlformats.org/officeDocument/2006/relationships/image" Target="../media/image73.png"/><Relationship Id="rId63" Type="http://schemas.openxmlformats.org/officeDocument/2006/relationships/image" Target="../media/image81.png"/><Relationship Id="rId68" Type="http://schemas.openxmlformats.org/officeDocument/2006/relationships/customXml" Target="../ink/ink141.xml"/><Relationship Id="rId84" Type="http://schemas.openxmlformats.org/officeDocument/2006/relationships/customXml" Target="../ink/ink149.xml"/><Relationship Id="rId16" Type="http://schemas.openxmlformats.org/officeDocument/2006/relationships/customXml" Target="../ink/ink115.xml"/><Relationship Id="rId11" Type="http://schemas.openxmlformats.org/officeDocument/2006/relationships/image" Target="../media/image55.png"/><Relationship Id="rId32" Type="http://schemas.openxmlformats.org/officeDocument/2006/relationships/customXml" Target="../ink/ink123.xml"/><Relationship Id="rId37" Type="http://schemas.openxmlformats.org/officeDocument/2006/relationships/image" Target="../media/image68.png"/><Relationship Id="rId53" Type="http://schemas.openxmlformats.org/officeDocument/2006/relationships/image" Target="../media/image76.png"/><Relationship Id="rId58" Type="http://schemas.openxmlformats.org/officeDocument/2006/relationships/customXml" Target="../ink/ink136.xml"/><Relationship Id="rId74" Type="http://schemas.openxmlformats.org/officeDocument/2006/relationships/customXml" Target="../ink/ink144.xml"/><Relationship Id="rId79" Type="http://schemas.openxmlformats.org/officeDocument/2006/relationships/image" Target="../media/image89.png"/><Relationship Id="rId5" Type="http://schemas.openxmlformats.org/officeDocument/2006/relationships/image" Target="../media/image52.png"/><Relationship Id="rId19" Type="http://schemas.openxmlformats.org/officeDocument/2006/relationships/image" Target="../media/image59.png"/><Relationship Id="rId14" Type="http://schemas.openxmlformats.org/officeDocument/2006/relationships/customXml" Target="../ink/ink114.xml"/><Relationship Id="rId22" Type="http://schemas.openxmlformats.org/officeDocument/2006/relationships/customXml" Target="../ink/ink118.xml"/><Relationship Id="rId27" Type="http://schemas.openxmlformats.org/officeDocument/2006/relationships/image" Target="../media/image63.png"/><Relationship Id="rId30" Type="http://schemas.openxmlformats.org/officeDocument/2006/relationships/customXml" Target="../ink/ink122.xml"/><Relationship Id="rId35" Type="http://schemas.openxmlformats.org/officeDocument/2006/relationships/image" Target="../media/image67.png"/><Relationship Id="rId43" Type="http://schemas.openxmlformats.org/officeDocument/2006/relationships/image" Target="../media/image71.png"/><Relationship Id="rId48" Type="http://schemas.openxmlformats.org/officeDocument/2006/relationships/customXml" Target="../ink/ink131.xml"/><Relationship Id="rId56" Type="http://schemas.openxmlformats.org/officeDocument/2006/relationships/customXml" Target="../ink/ink135.xml"/><Relationship Id="rId64" Type="http://schemas.openxmlformats.org/officeDocument/2006/relationships/customXml" Target="../ink/ink139.xml"/><Relationship Id="rId69" Type="http://schemas.openxmlformats.org/officeDocument/2006/relationships/image" Target="../media/image84.png"/><Relationship Id="rId77" Type="http://schemas.openxmlformats.org/officeDocument/2006/relationships/image" Target="../media/image88.png"/><Relationship Id="rId8" Type="http://schemas.openxmlformats.org/officeDocument/2006/relationships/customXml" Target="../ink/ink111.xml"/><Relationship Id="rId51" Type="http://schemas.openxmlformats.org/officeDocument/2006/relationships/image" Target="../media/image75.png"/><Relationship Id="rId72" Type="http://schemas.openxmlformats.org/officeDocument/2006/relationships/customXml" Target="../ink/ink143.xml"/><Relationship Id="rId80" Type="http://schemas.openxmlformats.org/officeDocument/2006/relationships/customXml" Target="../ink/ink147.xml"/><Relationship Id="rId85" Type="http://schemas.openxmlformats.org/officeDocument/2006/relationships/image" Target="../media/image92.png"/><Relationship Id="rId3" Type="http://schemas.openxmlformats.org/officeDocument/2006/relationships/image" Target="../media/image51.png"/><Relationship Id="rId12" Type="http://schemas.openxmlformats.org/officeDocument/2006/relationships/customXml" Target="../ink/ink113.xml"/><Relationship Id="rId17" Type="http://schemas.openxmlformats.org/officeDocument/2006/relationships/image" Target="../media/image58.png"/><Relationship Id="rId25" Type="http://schemas.openxmlformats.org/officeDocument/2006/relationships/image" Target="../media/image62.png"/><Relationship Id="rId33" Type="http://schemas.openxmlformats.org/officeDocument/2006/relationships/image" Target="../media/image66.png"/><Relationship Id="rId38" Type="http://schemas.openxmlformats.org/officeDocument/2006/relationships/customXml" Target="../ink/ink126.xml"/><Relationship Id="rId46" Type="http://schemas.openxmlformats.org/officeDocument/2006/relationships/customXml" Target="../ink/ink130.xml"/><Relationship Id="rId59" Type="http://schemas.openxmlformats.org/officeDocument/2006/relationships/image" Target="../media/image79.png"/><Relationship Id="rId67" Type="http://schemas.openxmlformats.org/officeDocument/2006/relationships/image" Target="../media/image83.png"/><Relationship Id="rId20" Type="http://schemas.openxmlformats.org/officeDocument/2006/relationships/customXml" Target="../ink/ink117.xml"/><Relationship Id="rId41" Type="http://schemas.openxmlformats.org/officeDocument/2006/relationships/image" Target="../media/image70.png"/><Relationship Id="rId54" Type="http://schemas.openxmlformats.org/officeDocument/2006/relationships/customXml" Target="../ink/ink134.xml"/><Relationship Id="rId62" Type="http://schemas.openxmlformats.org/officeDocument/2006/relationships/customXml" Target="../ink/ink138.xml"/><Relationship Id="rId70" Type="http://schemas.openxmlformats.org/officeDocument/2006/relationships/customXml" Target="../ink/ink142.xml"/><Relationship Id="rId75" Type="http://schemas.openxmlformats.org/officeDocument/2006/relationships/image" Target="../media/image87.png"/><Relationship Id="rId83" Type="http://schemas.openxmlformats.org/officeDocument/2006/relationships/image" Target="../media/image91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10.xml"/><Relationship Id="rId15" Type="http://schemas.openxmlformats.org/officeDocument/2006/relationships/image" Target="../media/image57.png"/><Relationship Id="rId23" Type="http://schemas.openxmlformats.org/officeDocument/2006/relationships/image" Target="../media/image61.png"/><Relationship Id="rId28" Type="http://schemas.openxmlformats.org/officeDocument/2006/relationships/customXml" Target="../ink/ink121.xml"/><Relationship Id="rId36" Type="http://schemas.openxmlformats.org/officeDocument/2006/relationships/customXml" Target="../ink/ink125.xml"/><Relationship Id="rId49" Type="http://schemas.openxmlformats.org/officeDocument/2006/relationships/image" Target="../media/image74.png"/><Relationship Id="rId57" Type="http://schemas.openxmlformats.org/officeDocument/2006/relationships/image" Target="../media/image78.png"/><Relationship Id="rId10" Type="http://schemas.openxmlformats.org/officeDocument/2006/relationships/customXml" Target="../ink/ink112.xml"/><Relationship Id="rId31" Type="http://schemas.openxmlformats.org/officeDocument/2006/relationships/image" Target="../media/image65.png"/><Relationship Id="rId44" Type="http://schemas.openxmlformats.org/officeDocument/2006/relationships/customXml" Target="../ink/ink129.xml"/><Relationship Id="rId52" Type="http://schemas.openxmlformats.org/officeDocument/2006/relationships/customXml" Target="../ink/ink133.xml"/><Relationship Id="rId60" Type="http://schemas.openxmlformats.org/officeDocument/2006/relationships/customXml" Target="../ink/ink137.xml"/><Relationship Id="rId65" Type="http://schemas.openxmlformats.org/officeDocument/2006/relationships/image" Target="../media/image82.png"/><Relationship Id="rId73" Type="http://schemas.openxmlformats.org/officeDocument/2006/relationships/image" Target="../media/image86.png"/><Relationship Id="rId78" Type="http://schemas.openxmlformats.org/officeDocument/2006/relationships/customXml" Target="../ink/ink146.xml"/><Relationship Id="rId81" Type="http://schemas.openxmlformats.org/officeDocument/2006/relationships/image" Target="../media/image90.png"/><Relationship Id="rId4" Type="http://schemas.openxmlformats.org/officeDocument/2006/relationships/customXml" Target="../ink/ink109.xml"/><Relationship Id="rId9" Type="http://schemas.openxmlformats.org/officeDocument/2006/relationships/image" Target="../media/image54.png"/><Relationship Id="rId13" Type="http://schemas.openxmlformats.org/officeDocument/2006/relationships/image" Target="../media/image56.png"/><Relationship Id="rId18" Type="http://schemas.openxmlformats.org/officeDocument/2006/relationships/customXml" Target="../ink/ink116.xml"/><Relationship Id="rId39" Type="http://schemas.openxmlformats.org/officeDocument/2006/relationships/image" Target="../media/image69.png"/><Relationship Id="rId34" Type="http://schemas.openxmlformats.org/officeDocument/2006/relationships/customXml" Target="../ink/ink124.xml"/><Relationship Id="rId50" Type="http://schemas.openxmlformats.org/officeDocument/2006/relationships/customXml" Target="../ink/ink132.xml"/><Relationship Id="rId55" Type="http://schemas.openxmlformats.org/officeDocument/2006/relationships/image" Target="../media/image77.png"/><Relationship Id="rId76" Type="http://schemas.openxmlformats.org/officeDocument/2006/relationships/customXml" Target="../ink/ink145.xml"/><Relationship Id="rId7" Type="http://schemas.openxmlformats.org/officeDocument/2006/relationships/image" Target="../media/image53.png"/><Relationship Id="rId71" Type="http://schemas.openxmlformats.org/officeDocument/2006/relationships/image" Target="../media/image85.png"/><Relationship Id="rId2" Type="http://schemas.openxmlformats.org/officeDocument/2006/relationships/customXml" Target="../ink/ink108.xml"/><Relationship Id="rId29" Type="http://schemas.openxmlformats.org/officeDocument/2006/relationships/image" Target="../media/image64.png"/><Relationship Id="rId24" Type="http://schemas.openxmlformats.org/officeDocument/2006/relationships/customXml" Target="../ink/ink119.xml"/><Relationship Id="rId40" Type="http://schemas.openxmlformats.org/officeDocument/2006/relationships/customXml" Target="../ink/ink127.xml"/><Relationship Id="rId45" Type="http://schemas.openxmlformats.org/officeDocument/2006/relationships/image" Target="../media/image72.png"/><Relationship Id="rId66" Type="http://schemas.openxmlformats.org/officeDocument/2006/relationships/customXml" Target="../ink/ink140.xml"/><Relationship Id="rId61" Type="http://schemas.openxmlformats.org/officeDocument/2006/relationships/image" Target="../media/image80.png"/><Relationship Id="rId82" Type="http://schemas.openxmlformats.org/officeDocument/2006/relationships/customXml" Target="../ink/ink148.xml"/></Relationships>
</file>

<file path=ppt/slides/_rels/slide19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08.png"/><Relationship Id="rId21" Type="http://schemas.openxmlformats.org/officeDocument/2006/relationships/image" Target="../media/image60.png"/><Relationship Id="rId42" Type="http://schemas.openxmlformats.org/officeDocument/2006/relationships/customXml" Target="../ink/ink170.xml"/><Relationship Id="rId63" Type="http://schemas.openxmlformats.org/officeDocument/2006/relationships/image" Target="../media/image81.png"/><Relationship Id="rId84" Type="http://schemas.openxmlformats.org/officeDocument/2006/relationships/customXml" Target="../ink/ink191.xml"/><Relationship Id="rId138" Type="http://schemas.openxmlformats.org/officeDocument/2006/relationships/customXml" Target="../ink/ink218.xml"/><Relationship Id="rId159" Type="http://schemas.openxmlformats.org/officeDocument/2006/relationships/image" Target="../media/image129.png"/><Relationship Id="rId170" Type="http://schemas.openxmlformats.org/officeDocument/2006/relationships/customXml" Target="../ink/ink234.xml"/><Relationship Id="rId107" Type="http://schemas.openxmlformats.org/officeDocument/2006/relationships/image" Target="../media/image103.png"/><Relationship Id="rId11" Type="http://schemas.openxmlformats.org/officeDocument/2006/relationships/image" Target="../media/image55.png"/><Relationship Id="rId32" Type="http://schemas.openxmlformats.org/officeDocument/2006/relationships/customXml" Target="../ink/ink165.xml"/><Relationship Id="rId53" Type="http://schemas.openxmlformats.org/officeDocument/2006/relationships/image" Target="../media/image76.png"/><Relationship Id="rId74" Type="http://schemas.openxmlformats.org/officeDocument/2006/relationships/customXml" Target="../ink/ink186.xml"/><Relationship Id="rId128" Type="http://schemas.openxmlformats.org/officeDocument/2006/relationships/customXml" Target="../ink/ink213.xml"/><Relationship Id="rId149" Type="http://schemas.openxmlformats.org/officeDocument/2006/relationships/image" Target="../media/image124.png"/><Relationship Id="rId5" Type="http://schemas.openxmlformats.org/officeDocument/2006/relationships/image" Target="../media/image52.png"/><Relationship Id="rId95" Type="http://schemas.openxmlformats.org/officeDocument/2006/relationships/image" Target="../media/image97.png"/><Relationship Id="rId160" Type="http://schemas.openxmlformats.org/officeDocument/2006/relationships/customXml" Target="../ink/ink229.xml"/><Relationship Id="rId22" Type="http://schemas.openxmlformats.org/officeDocument/2006/relationships/customXml" Target="../ink/ink160.xml"/><Relationship Id="rId43" Type="http://schemas.openxmlformats.org/officeDocument/2006/relationships/image" Target="../media/image71.png"/><Relationship Id="rId64" Type="http://schemas.openxmlformats.org/officeDocument/2006/relationships/customXml" Target="../ink/ink181.xml"/><Relationship Id="rId118" Type="http://schemas.openxmlformats.org/officeDocument/2006/relationships/customXml" Target="../ink/ink208.xml"/><Relationship Id="rId139" Type="http://schemas.openxmlformats.org/officeDocument/2006/relationships/image" Target="../media/image119.png"/><Relationship Id="rId85" Type="http://schemas.openxmlformats.org/officeDocument/2006/relationships/image" Target="../media/image92.png"/><Relationship Id="rId150" Type="http://schemas.openxmlformats.org/officeDocument/2006/relationships/customXml" Target="../ink/ink224.xml"/><Relationship Id="rId171" Type="http://schemas.openxmlformats.org/officeDocument/2006/relationships/image" Target="../media/image135.png"/><Relationship Id="rId12" Type="http://schemas.openxmlformats.org/officeDocument/2006/relationships/customXml" Target="../ink/ink155.xml"/><Relationship Id="rId33" Type="http://schemas.openxmlformats.org/officeDocument/2006/relationships/image" Target="../media/image66.png"/><Relationship Id="rId108" Type="http://schemas.openxmlformats.org/officeDocument/2006/relationships/customXml" Target="../ink/ink203.xml"/><Relationship Id="rId129" Type="http://schemas.openxmlformats.org/officeDocument/2006/relationships/image" Target="../media/image114.png"/><Relationship Id="rId54" Type="http://schemas.openxmlformats.org/officeDocument/2006/relationships/customXml" Target="../ink/ink176.xml"/><Relationship Id="rId70" Type="http://schemas.openxmlformats.org/officeDocument/2006/relationships/customXml" Target="../ink/ink184.xml"/><Relationship Id="rId75" Type="http://schemas.openxmlformats.org/officeDocument/2006/relationships/image" Target="../media/image87.png"/><Relationship Id="rId91" Type="http://schemas.openxmlformats.org/officeDocument/2006/relationships/image" Target="../media/image95.png"/><Relationship Id="rId96" Type="http://schemas.openxmlformats.org/officeDocument/2006/relationships/customXml" Target="../ink/ink197.xml"/><Relationship Id="rId140" Type="http://schemas.openxmlformats.org/officeDocument/2006/relationships/customXml" Target="../ink/ink219.xml"/><Relationship Id="rId145" Type="http://schemas.openxmlformats.org/officeDocument/2006/relationships/image" Target="../media/image122.png"/><Relationship Id="rId161" Type="http://schemas.openxmlformats.org/officeDocument/2006/relationships/image" Target="../media/image130.png"/><Relationship Id="rId166" Type="http://schemas.openxmlformats.org/officeDocument/2006/relationships/customXml" Target="../ink/ink232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52.xml"/><Relationship Id="rId23" Type="http://schemas.openxmlformats.org/officeDocument/2006/relationships/image" Target="../media/image61.png"/><Relationship Id="rId28" Type="http://schemas.openxmlformats.org/officeDocument/2006/relationships/customXml" Target="../ink/ink163.xml"/><Relationship Id="rId49" Type="http://schemas.openxmlformats.org/officeDocument/2006/relationships/image" Target="../media/image74.png"/><Relationship Id="rId114" Type="http://schemas.openxmlformats.org/officeDocument/2006/relationships/customXml" Target="../ink/ink206.xml"/><Relationship Id="rId119" Type="http://schemas.openxmlformats.org/officeDocument/2006/relationships/image" Target="../media/image109.png"/><Relationship Id="rId44" Type="http://schemas.openxmlformats.org/officeDocument/2006/relationships/customXml" Target="../ink/ink171.xml"/><Relationship Id="rId60" Type="http://schemas.openxmlformats.org/officeDocument/2006/relationships/customXml" Target="../ink/ink179.xml"/><Relationship Id="rId65" Type="http://schemas.openxmlformats.org/officeDocument/2006/relationships/image" Target="../media/image82.png"/><Relationship Id="rId81" Type="http://schemas.openxmlformats.org/officeDocument/2006/relationships/image" Target="../media/image90.png"/><Relationship Id="rId86" Type="http://schemas.openxmlformats.org/officeDocument/2006/relationships/customXml" Target="../ink/ink192.xml"/><Relationship Id="rId130" Type="http://schemas.openxmlformats.org/officeDocument/2006/relationships/customXml" Target="../ink/ink214.xml"/><Relationship Id="rId135" Type="http://schemas.openxmlformats.org/officeDocument/2006/relationships/image" Target="../media/image117.png"/><Relationship Id="rId151" Type="http://schemas.openxmlformats.org/officeDocument/2006/relationships/image" Target="../media/image125.png"/><Relationship Id="rId156" Type="http://schemas.openxmlformats.org/officeDocument/2006/relationships/customXml" Target="../ink/ink227.xml"/><Relationship Id="rId13" Type="http://schemas.openxmlformats.org/officeDocument/2006/relationships/image" Target="../media/image56.png"/><Relationship Id="rId18" Type="http://schemas.openxmlformats.org/officeDocument/2006/relationships/customXml" Target="../ink/ink158.xml"/><Relationship Id="rId39" Type="http://schemas.openxmlformats.org/officeDocument/2006/relationships/image" Target="../media/image69.png"/><Relationship Id="rId109" Type="http://schemas.openxmlformats.org/officeDocument/2006/relationships/image" Target="../media/image104.png"/><Relationship Id="rId34" Type="http://schemas.openxmlformats.org/officeDocument/2006/relationships/customXml" Target="../ink/ink166.xml"/><Relationship Id="rId50" Type="http://schemas.openxmlformats.org/officeDocument/2006/relationships/customXml" Target="../ink/ink174.xml"/><Relationship Id="rId55" Type="http://schemas.openxmlformats.org/officeDocument/2006/relationships/image" Target="../media/image77.png"/><Relationship Id="rId76" Type="http://schemas.openxmlformats.org/officeDocument/2006/relationships/customXml" Target="../ink/ink187.xml"/><Relationship Id="rId97" Type="http://schemas.openxmlformats.org/officeDocument/2006/relationships/image" Target="../media/image98.png"/><Relationship Id="rId104" Type="http://schemas.openxmlformats.org/officeDocument/2006/relationships/customXml" Target="../ink/ink201.xml"/><Relationship Id="rId120" Type="http://schemas.openxmlformats.org/officeDocument/2006/relationships/customXml" Target="../ink/ink209.xml"/><Relationship Id="rId125" Type="http://schemas.openxmlformats.org/officeDocument/2006/relationships/image" Target="../media/image112.png"/><Relationship Id="rId141" Type="http://schemas.openxmlformats.org/officeDocument/2006/relationships/image" Target="../media/image120.png"/><Relationship Id="rId146" Type="http://schemas.openxmlformats.org/officeDocument/2006/relationships/customXml" Target="../ink/ink222.xml"/><Relationship Id="rId167" Type="http://schemas.openxmlformats.org/officeDocument/2006/relationships/image" Target="../media/image133.png"/><Relationship Id="rId7" Type="http://schemas.openxmlformats.org/officeDocument/2006/relationships/image" Target="../media/image53.png"/><Relationship Id="rId71" Type="http://schemas.openxmlformats.org/officeDocument/2006/relationships/image" Target="../media/image85.png"/><Relationship Id="rId92" Type="http://schemas.openxmlformats.org/officeDocument/2006/relationships/customXml" Target="../ink/ink195.xml"/><Relationship Id="rId162" Type="http://schemas.openxmlformats.org/officeDocument/2006/relationships/customXml" Target="../ink/ink230.xml"/><Relationship Id="rId2" Type="http://schemas.openxmlformats.org/officeDocument/2006/relationships/customXml" Target="../ink/ink150.xml"/><Relationship Id="rId29" Type="http://schemas.openxmlformats.org/officeDocument/2006/relationships/image" Target="../media/image64.png"/><Relationship Id="rId24" Type="http://schemas.openxmlformats.org/officeDocument/2006/relationships/customXml" Target="../ink/ink161.xml"/><Relationship Id="rId40" Type="http://schemas.openxmlformats.org/officeDocument/2006/relationships/customXml" Target="../ink/ink169.xml"/><Relationship Id="rId45" Type="http://schemas.openxmlformats.org/officeDocument/2006/relationships/image" Target="../media/image72.png"/><Relationship Id="rId66" Type="http://schemas.openxmlformats.org/officeDocument/2006/relationships/customXml" Target="../ink/ink182.xml"/><Relationship Id="rId87" Type="http://schemas.openxmlformats.org/officeDocument/2006/relationships/image" Target="../media/image93.png"/><Relationship Id="rId110" Type="http://schemas.openxmlformats.org/officeDocument/2006/relationships/customXml" Target="../ink/ink204.xml"/><Relationship Id="rId115" Type="http://schemas.openxmlformats.org/officeDocument/2006/relationships/image" Target="../media/image107.png"/><Relationship Id="rId131" Type="http://schemas.openxmlformats.org/officeDocument/2006/relationships/image" Target="../media/image115.png"/><Relationship Id="rId136" Type="http://schemas.openxmlformats.org/officeDocument/2006/relationships/customXml" Target="../ink/ink217.xml"/><Relationship Id="rId157" Type="http://schemas.openxmlformats.org/officeDocument/2006/relationships/image" Target="../media/image128.png"/><Relationship Id="rId61" Type="http://schemas.openxmlformats.org/officeDocument/2006/relationships/image" Target="../media/image80.png"/><Relationship Id="rId82" Type="http://schemas.openxmlformats.org/officeDocument/2006/relationships/customXml" Target="../ink/ink190.xml"/><Relationship Id="rId152" Type="http://schemas.openxmlformats.org/officeDocument/2006/relationships/customXml" Target="../ink/ink225.xml"/><Relationship Id="rId19" Type="http://schemas.openxmlformats.org/officeDocument/2006/relationships/image" Target="../media/image59.png"/><Relationship Id="rId14" Type="http://schemas.openxmlformats.org/officeDocument/2006/relationships/customXml" Target="../ink/ink156.xml"/><Relationship Id="rId30" Type="http://schemas.openxmlformats.org/officeDocument/2006/relationships/customXml" Target="../ink/ink164.xml"/><Relationship Id="rId35" Type="http://schemas.openxmlformats.org/officeDocument/2006/relationships/image" Target="../media/image67.png"/><Relationship Id="rId56" Type="http://schemas.openxmlformats.org/officeDocument/2006/relationships/customXml" Target="../ink/ink177.xml"/><Relationship Id="rId77" Type="http://schemas.openxmlformats.org/officeDocument/2006/relationships/image" Target="../media/image88.png"/><Relationship Id="rId100" Type="http://schemas.openxmlformats.org/officeDocument/2006/relationships/customXml" Target="../ink/ink199.xml"/><Relationship Id="rId105" Type="http://schemas.openxmlformats.org/officeDocument/2006/relationships/image" Target="../media/image102.png"/><Relationship Id="rId126" Type="http://schemas.openxmlformats.org/officeDocument/2006/relationships/customXml" Target="../ink/ink212.xml"/><Relationship Id="rId147" Type="http://schemas.openxmlformats.org/officeDocument/2006/relationships/image" Target="../media/image123.png"/><Relationship Id="rId168" Type="http://schemas.openxmlformats.org/officeDocument/2006/relationships/customXml" Target="../ink/ink233.xml"/><Relationship Id="rId8" Type="http://schemas.openxmlformats.org/officeDocument/2006/relationships/customXml" Target="../ink/ink153.xml"/><Relationship Id="rId51" Type="http://schemas.openxmlformats.org/officeDocument/2006/relationships/image" Target="../media/image75.png"/><Relationship Id="rId72" Type="http://schemas.openxmlformats.org/officeDocument/2006/relationships/customXml" Target="../ink/ink185.xml"/><Relationship Id="rId93" Type="http://schemas.openxmlformats.org/officeDocument/2006/relationships/image" Target="../media/image96.png"/><Relationship Id="rId98" Type="http://schemas.openxmlformats.org/officeDocument/2006/relationships/customXml" Target="../ink/ink198.xml"/><Relationship Id="rId121" Type="http://schemas.openxmlformats.org/officeDocument/2006/relationships/image" Target="../media/image110.png"/><Relationship Id="rId142" Type="http://schemas.openxmlformats.org/officeDocument/2006/relationships/customXml" Target="../ink/ink220.xml"/><Relationship Id="rId163" Type="http://schemas.openxmlformats.org/officeDocument/2006/relationships/image" Target="../media/image131.png"/><Relationship Id="rId3" Type="http://schemas.openxmlformats.org/officeDocument/2006/relationships/image" Target="../media/image51.png"/><Relationship Id="rId25" Type="http://schemas.openxmlformats.org/officeDocument/2006/relationships/image" Target="../media/image62.png"/><Relationship Id="rId46" Type="http://schemas.openxmlformats.org/officeDocument/2006/relationships/customXml" Target="../ink/ink172.xml"/><Relationship Id="rId67" Type="http://schemas.openxmlformats.org/officeDocument/2006/relationships/image" Target="../media/image83.png"/><Relationship Id="rId116" Type="http://schemas.openxmlformats.org/officeDocument/2006/relationships/customXml" Target="../ink/ink207.xml"/><Relationship Id="rId137" Type="http://schemas.openxmlformats.org/officeDocument/2006/relationships/image" Target="../media/image118.png"/><Relationship Id="rId158" Type="http://schemas.openxmlformats.org/officeDocument/2006/relationships/customXml" Target="../ink/ink228.xml"/><Relationship Id="rId20" Type="http://schemas.openxmlformats.org/officeDocument/2006/relationships/customXml" Target="../ink/ink159.xml"/><Relationship Id="rId41" Type="http://schemas.openxmlformats.org/officeDocument/2006/relationships/image" Target="../media/image70.png"/><Relationship Id="rId62" Type="http://schemas.openxmlformats.org/officeDocument/2006/relationships/customXml" Target="../ink/ink180.xml"/><Relationship Id="rId83" Type="http://schemas.openxmlformats.org/officeDocument/2006/relationships/image" Target="../media/image91.png"/><Relationship Id="rId88" Type="http://schemas.openxmlformats.org/officeDocument/2006/relationships/customXml" Target="../ink/ink193.xml"/><Relationship Id="rId111" Type="http://schemas.openxmlformats.org/officeDocument/2006/relationships/image" Target="../media/image105.png"/><Relationship Id="rId132" Type="http://schemas.openxmlformats.org/officeDocument/2006/relationships/customXml" Target="../ink/ink215.xml"/><Relationship Id="rId153" Type="http://schemas.openxmlformats.org/officeDocument/2006/relationships/image" Target="../media/image126.png"/><Relationship Id="rId15" Type="http://schemas.openxmlformats.org/officeDocument/2006/relationships/image" Target="../media/image57.png"/><Relationship Id="rId36" Type="http://schemas.openxmlformats.org/officeDocument/2006/relationships/customXml" Target="../ink/ink167.xml"/><Relationship Id="rId57" Type="http://schemas.openxmlformats.org/officeDocument/2006/relationships/image" Target="../media/image78.png"/><Relationship Id="rId106" Type="http://schemas.openxmlformats.org/officeDocument/2006/relationships/customXml" Target="../ink/ink202.xml"/><Relationship Id="rId127" Type="http://schemas.openxmlformats.org/officeDocument/2006/relationships/image" Target="../media/image113.png"/><Relationship Id="rId10" Type="http://schemas.openxmlformats.org/officeDocument/2006/relationships/customXml" Target="../ink/ink154.xml"/><Relationship Id="rId31" Type="http://schemas.openxmlformats.org/officeDocument/2006/relationships/image" Target="../media/image65.png"/><Relationship Id="rId52" Type="http://schemas.openxmlformats.org/officeDocument/2006/relationships/customXml" Target="../ink/ink175.xml"/><Relationship Id="rId73" Type="http://schemas.openxmlformats.org/officeDocument/2006/relationships/image" Target="../media/image86.png"/><Relationship Id="rId78" Type="http://schemas.openxmlformats.org/officeDocument/2006/relationships/customXml" Target="../ink/ink188.xml"/><Relationship Id="rId94" Type="http://schemas.openxmlformats.org/officeDocument/2006/relationships/customXml" Target="../ink/ink196.xml"/><Relationship Id="rId99" Type="http://schemas.openxmlformats.org/officeDocument/2006/relationships/image" Target="../media/image99.png"/><Relationship Id="rId101" Type="http://schemas.openxmlformats.org/officeDocument/2006/relationships/image" Target="../media/image100.png"/><Relationship Id="rId122" Type="http://schemas.openxmlformats.org/officeDocument/2006/relationships/customXml" Target="../ink/ink210.xml"/><Relationship Id="rId143" Type="http://schemas.openxmlformats.org/officeDocument/2006/relationships/image" Target="../media/image121.png"/><Relationship Id="rId148" Type="http://schemas.openxmlformats.org/officeDocument/2006/relationships/customXml" Target="../ink/ink223.xml"/><Relationship Id="rId164" Type="http://schemas.openxmlformats.org/officeDocument/2006/relationships/customXml" Target="../ink/ink231.xml"/><Relationship Id="rId169" Type="http://schemas.openxmlformats.org/officeDocument/2006/relationships/image" Target="../media/image134.png"/><Relationship Id="rId4" Type="http://schemas.openxmlformats.org/officeDocument/2006/relationships/customXml" Target="../ink/ink151.xml"/><Relationship Id="rId9" Type="http://schemas.openxmlformats.org/officeDocument/2006/relationships/image" Target="../media/image54.png"/><Relationship Id="rId26" Type="http://schemas.openxmlformats.org/officeDocument/2006/relationships/customXml" Target="../ink/ink162.xml"/><Relationship Id="rId47" Type="http://schemas.openxmlformats.org/officeDocument/2006/relationships/image" Target="../media/image73.png"/><Relationship Id="rId68" Type="http://schemas.openxmlformats.org/officeDocument/2006/relationships/customXml" Target="../ink/ink183.xml"/><Relationship Id="rId89" Type="http://schemas.openxmlformats.org/officeDocument/2006/relationships/image" Target="../media/image94.png"/><Relationship Id="rId112" Type="http://schemas.openxmlformats.org/officeDocument/2006/relationships/customXml" Target="../ink/ink205.xml"/><Relationship Id="rId133" Type="http://schemas.openxmlformats.org/officeDocument/2006/relationships/image" Target="../media/image116.png"/><Relationship Id="rId154" Type="http://schemas.openxmlformats.org/officeDocument/2006/relationships/customXml" Target="../ink/ink226.xml"/><Relationship Id="rId16" Type="http://schemas.openxmlformats.org/officeDocument/2006/relationships/customXml" Target="../ink/ink157.xml"/><Relationship Id="rId37" Type="http://schemas.openxmlformats.org/officeDocument/2006/relationships/image" Target="../media/image68.png"/><Relationship Id="rId58" Type="http://schemas.openxmlformats.org/officeDocument/2006/relationships/customXml" Target="../ink/ink178.xml"/><Relationship Id="rId79" Type="http://schemas.openxmlformats.org/officeDocument/2006/relationships/image" Target="../media/image89.png"/><Relationship Id="rId102" Type="http://schemas.openxmlformats.org/officeDocument/2006/relationships/customXml" Target="../ink/ink200.xml"/><Relationship Id="rId123" Type="http://schemas.openxmlformats.org/officeDocument/2006/relationships/image" Target="../media/image111.png"/><Relationship Id="rId144" Type="http://schemas.openxmlformats.org/officeDocument/2006/relationships/customXml" Target="../ink/ink221.xml"/><Relationship Id="rId90" Type="http://schemas.openxmlformats.org/officeDocument/2006/relationships/customXml" Target="../ink/ink194.xml"/><Relationship Id="rId165" Type="http://schemas.openxmlformats.org/officeDocument/2006/relationships/image" Target="../media/image132.png"/><Relationship Id="rId27" Type="http://schemas.openxmlformats.org/officeDocument/2006/relationships/image" Target="../media/image63.png"/><Relationship Id="rId48" Type="http://schemas.openxmlformats.org/officeDocument/2006/relationships/customXml" Target="../ink/ink173.xml"/><Relationship Id="rId69" Type="http://schemas.openxmlformats.org/officeDocument/2006/relationships/image" Target="../media/image84.png"/><Relationship Id="rId113" Type="http://schemas.openxmlformats.org/officeDocument/2006/relationships/image" Target="../media/image106.png"/><Relationship Id="rId134" Type="http://schemas.openxmlformats.org/officeDocument/2006/relationships/customXml" Target="../ink/ink216.xml"/><Relationship Id="rId80" Type="http://schemas.openxmlformats.org/officeDocument/2006/relationships/customXml" Target="../ink/ink189.xml"/><Relationship Id="rId155" Type="http://schemas.openxmlformats.org/officeDocument/2006/relationships/image" Target="../media/image127.png"/><Relationship Id="rId17" Type="http://schemas.openxmlformats.org/officeDocument/2006/relationships/image" Target="../media/image58.png"/><Relationship Id="rId38" Type="http://schemas.openxmlformats.org/officeDocument/2006/relationships/customXml" Target="../ink/ink168.xml"/><Relationship Id="rId59" Type="http://schemas.openxmlformats.org/officeDocument/2006/relationships/image" Target="../media/image79.png"/><Relationship Id="rId103" Type="http://schemas.openxmlformats.org/officeDocument/2006/relationships/image" Target="../media/image101.png"/><Relationship Id="rId124" Type="http://schemas.openxmlformats.org/officeDocument/2006/relationships/customXml" Target="../ink/ink2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1.png"/><Relationship Id="rId18" Type="http://schemas.openxmlformats.org/officeDocument/2006/relationships/customXml" Target="../ink/ink243.xml"/><Relationship Id="rId26" Type="http://schemas.openxmlformats.org/officeDocument/2006/relationships/customXml" Target="../ink/ink247.xml"/><Relationship Id="rId39" Type="http://schemas.openxmlformats.org/officeDocument/2006/relationships/image" Target="../media/image154.png"/><Relationship Id="rId21" Type="http://schemas.openxmlformats.org/officeDocument/2006/relationships/image" Target="../media/image145.png"/><Relationship Id="rId34" Type="http://schemas.openxmlformats.org/officeDocument/2006/relationships/customXml" Target="../ink/ink251.xml"/><Relationship Id="rId42" Type="http://schemas.openxmlformats.org/officeDocument/2006/relationships/customXml" Target="../ink/ink255.xml"/><Relationship Id="rId7" Type="http://schemas.openxmlformats.org/officeDocument/2006/relationships/image" Target="../media/image138.png"/><Relationship Id="rId2" Type="http://schemas.openxmlformats.org/officeDocument/2006/relationships/customXml" Target="../ink/ink235.xml"/><Relationship Id="rId16" Type="http://schemas.openxmlformats.org/officeDocument/2006/relationships/customXml" Target="../ink/ink242.xml"/><Relationship Id="rId20" Type="http://schemas.openxmlformats.org/officeDocument/2006/relationships/customXml" Target="../ink/ink244.xml"/><Relationship Id="rId29" Type="http://schemas.openxmlformats.org/officeDocument/2006/relationships/image" Target="../media/image149.png"/><Relationship Id="rId41" Type="http://schemas.openxmlformats.org/officeDocument/2006/relationships/image" Target="../media/image155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237.xml"/><Relationship Id="rId11" Type="http://schemas.openxmlformats.org/officeDocument/2006/relationships/image" Target="../media/image140.png"/><Relationship Id="rId24" Type="http://schemas.openxmlformats.org/officeDocument/2006/relationships/customXml" Target="../ink/ink246.xml"/><Relationship Id="rId32" Type="http://schemas.openxmlformats.org/officeDocument/2006/relationships/customXml" Target="../ink/ink250.xml"/><Relationship Id="rId37" Type="http://schemas.openxmlformats.org/officeDocument/2006/relationships/image" Target="../media/image153.png"/><Relationship Id="rId40" Type="http://schemas.openxmlformats.org/officeDocument/2006/relationships/customXml" Target="../ink/ink254.xml"/><Relationship Id="rId5" Type="http://schemas.openxmlformats.org/officeDocument/2006/relationships/image" Target="../media/image137.png"/><Relationship Id="rId15" Type="http://schemas.openxmlformats.org/officeDocument/2006/relationships/image" Target="../media/image142.png"/><Relationship Id="rId23" Type="http://schemas.openxmlformats.org/officeDocument/2006/relationships/image" Target="../media/image146.png"/><Relationship Id="rId28" Type="http://schemas.openxmlformats.org/officeDocument/2006/relationships/customXml" Target="../ink/ink248.xml"/><Relationship Id="rId36" Type="http://schemas.openxmlformats.org/officeDocument/2006/relationships/customXml" Target="../ink/ink252.xml"/><Relationship Id="rId10" Type="http://schemas.openxmlformats.org/officeDocument/2006/relationships/customXml" Target="../ink/ink239.xml"/><Relationship Id="rId19" Type="http://schemas.openxmlformats.org/officeDocument/2006/relationships/image" Target="../media/image144.png"/><Relationship Id="rId31" Type="http://schemas.openxmlformats.org/officeDocument/2006/relationships/image" Target="../media/image150.png"/><Relationship Id="rId4" Type="http://schemas.openxmlformats.org/officeDocument/2006/relationships/customXml" Target="../ink/ink236.xml"/><Relationship Id="rId9" Type="http://schemas.openxmlformats.org/officeDocument/2006/relationships/image" Target="../media/image139.png"/><Relationship Id="rId14" Type="http://schemas.openxmlformats.org/officeDocument/2006/relationships/customXml" Target="../ink/ink241.xml"/><Relationship Id="rId22" Type="http://schemas.openxmlformats.org/officeDocument/2006/relationships/customXml" Target="../ink/ink245.xml"/><Relationship Id="rId27" Type="http://schemas.openxmlformats.org/officeDocument/2006/relationships/image" Target="../media/image148.png"/><Relationship Id="rId30" Type="http://schemas.openxmlformats.org/officeDocument/2006/relationships/customXml" Target="../ink/ink249.xml"/><Relationship Id="rId35" Type="http://schemas.openxmlformats.org/officeDocument/2006/relationships/image" Target="../media/image152.png"/><Relationship Id="rId43" Type="http://schemas.openxmlformats.org/officeDocument/2006/relationships/image" Target="../media/image156.png"/><Relationship Id="rId8" Type="http://schemas.openxmlformats.org/officeDocument/2006/relationships/customXml" Target="../ink/ink238.xml"/><Relationship Id="rId3" Type="http://schemas.openxmlformats.org/officeDocument/2006/relationships/image" Target="../media/image136.png"/><Relationship Id="rId12" Type="http://schemas.openxmlformats.org/officeDocument/2006/relationships/customXml" Target="../ink/ink240.xml"/><Relationship Id="rId17" Type="http://schemas.openxmlformats.org/officeDocument/2006/relationships/image" Target="../media/image143.png"/><Relationship Id="rId25" Type="http://schemas.openxmlformats.org/officeDocument/2006/relationships/image" Target="../media/image147.png"/><Relationship Id="rId33" Type="http://schemas.openxmlformats.org/officeDocument/2006/relationships/image" Target="../media/image151.png"/><Relationship Id="rId38" Type="http://schemas.openxmlformats.org/officeDocument/2006/relationships/customXml" Target="../ink/ink253.xml"/></Relationships>
</file>

<file path=ppt/slides/_rels/slide22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213.png"/><Relationship Id="rId21" Type="http://schemas.openxmlformats.org/officeDocument/2006/relationships/image" Target="../media/image165.png"/><Relationship Id="rId42" Type="http://schemas.openxmlformats.org/officeDocument/2006/relationships/customXml" Target="../ink/ink276.xml"/><Relationship Id="rId63" Type="http://schemas.openxmlformats.org/officeDocument/2006/relationships/image" Target="../media/image186.png"/><Relationship Id="rId84" Type="http://schemas.openxmlformats.org/officeDocument/2006/relationships/customXml" Target="../ink/ink297.xml"/><Relationship Id="rId16" Type="http://schemas.openxmlformats.org/officeDocument/2006/relationships/customXml" Target="../ink/ink263.xml"/><Relationship Id="rId107" Type="http://schemas.openxmlformats.org/officeDocument/2006/relationships/image" Target="../media/image208.png"/><Relationship Id="rId11" Type="http://schemas.openxmlformats.org/officeDocument/2006/relationships/image" Target="../media/image160.png"/><Relationship Id="rId32" Type="http://schemas.openxmlformats.org/officeDocument/2006/relationships/customXml" Target="../ink/ink271.xml"/><Relationship Id="rId37" Type="http://schemas.openxmlformats.org/officeDocument/2006/relationships/image" Target="../media/image173.png"/><Relationship Id="rId53" Type="http://schemas.openxmlformats.org/officeDocument/2006/relationships/image" Target="../media/image181.png"/><Relationship Id="rId58" Type="http://schemas.openxmlformats.org/officeDocument/2006/relationships/customXml" Target="../ink/ink284.xml"/><Relationship Id="rId74" Type="http://schemas.openxmlformats.org/officeDocument/2006/relationships/customXml" Target="../ink/ink292.xml"/><Relationship Id="rId79" Type="http://schemas.openxmlformats.org/officeDocument/2006/relationships/image" Target="../media/image194.png"/><Relationship Id="rId102" Type="http://schemas.openxmlformats.org/officeDocument/2006/relationships/customXml" Target="../ink/ink306.xml"/><Relationship Id="rId123" Type="http://schemas.openxmlformats.org/officeDocument/2006/relationships/image" Target="../media/image216.png"/><Relationship Id="rId128" Type="http://schemas.openxmlformats.org/officeDocument/2006/relationships/customXml" Target="../ink/ink319.xml"/><Relationship Id="rId5" Type="http://schemas.openxmlformats.org/officeDocument/2006/relationships/image" Target="../media/image157.png"/><Relationship Id="rId90" Type="http://schemas.openxmlformats.org/officeDocument/2006/relationships/customXml" Target="../ink/ink300.xml"/><Relationship Id="rId95" Type="http://schemas.openxmlformats.org/officeDocument/2006/relationships/image" Target="../media/image202.png"/><Relationship Id="rId22" Type="http://schemas.openxmlformats.org/officeDocument/2006/relationships/customXml" Target="../ink/ink266.xml"/><Relationship Id="rId27" Type="http://schemas.openxmlformats.org/officeDocument/2006/relationships/image" Target="../media/image168.png"/><Relationship Id="rId43" Type="http://schemas.openxmlformats.org/officeDocument/2006/relationships/image" Target="../media/image176.png"/><Relationship Id="rId48" Type="http://schemas.openxmlformats.org/officeDocument/2006/relationships/customXml" Target="../ink/ink279.xml"/><Relationship Id="rId64" Type="http://schemas.openxmlformats.org/officeDocument/2006/relationships/customXml" Target="../ink/ink287.xml"/><Relationship Id="rId69" Type="http://schemas.openxmlformats.org/officeDocument/2006/relationships/image" Target="../media/image189.png"/><Relationship Id="rId113" Type="http://schemas.openxmlformats.org/officeDocument/2006/relationships/image" Target="../media/image211.png"/><Relationship Id="rId118" Type="http://schemas.openxmlformats.org/officeDocument/2006/relationships/customXml" Target="../ink/ink314.xml"/><Relationship Id="rId134" Type="http://schemas.openxmlformats.org/officeDocument/2006/relationships/customXml" Target="../ink/ink322.xml"/><Relationship Id="rId80" Type="http://schemas.openxmlformats.org/officeDocument/2006/relationships/customXml" Target="../ink/ink295.xml"/><Relationship Id="rId85" Type="http://schemas.openxmlformats.org/officeDocument/2006/relationships/image" Target="../media/image197.png"/><Relationship Id="rId12" Type="http://schemas.openxmlformats.org/officeDocument/2006/relationships/customXml" Target="../ink/ink261.xml"/><Relationship Id="rId17" Type="http://schemas.openxmlformats.org/officeDocument/2006/relationships/image" Target="../media/image163.png"/><Relationship Id="rId33" Type="http://schemas.openxmlformats.org/officeDocument/2006/relationships/image" Target="../media/image171.png"/><Relationship Id="rId38" Type="http://schemas.openxmlformats.org/officeDocument/2006/relationships/customXml" Target="../ink/ink274.xml"/><Relationship Id="rId59" Type="http://schemas.openxmlformats.org/officeDocument/2006/relationships/image" Target="../media/image184.png"/><Relationship Id="rId103" Type="http://schemas.openxmlformats.org/officeDocument/2006/relationships/image" Target="../media/image206.png"/><Relationship Id="rId108" Type="http://schemas.openxmlformats.org/officeDocument/2006/relationships/customXml" Target="../ink/ink309.xml"/><Relationship Id="rId124" Type="http://schemas.openxmlformats.org/officeDocument/2006/relationships/customXml" Target="../ink/ink317.xml"/><Relationship Id="rId129" Type="http://schemas.openxmlformats.org/officeDocument/2006/relationships/image" Target="../media/image219.png"/><Relationship Id="rId54" Type="http://schemas.openxmlformats.org/officeDocument/2006/relationships/customXml" Target="../ink/ink282.xml"/><Relationship Id="rId70" Type="http://schemas.openxmlformats.org/officeDocument/2006/relationships/customXml" Target="../ink/ink290.xml"/><Relationship Id="rId75" Type="http://schemas.openxmlformats.org/officeDocument/2006/relationships/image" Target="../media/image192.png"/><Relationship Id="rId91" Type="http://schemas.openxmlformats.org/officeDocument/2006/relationships/image" Target="../media/image200.png"/><Relationship Id="rId96" Type="http://schemas.openxmlformats.org/officeDocument/2006/relationships/customXml" Target="../ink/ink303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258.xml"/><Relationship Id="rId23" Type="http://schemas.openxmlformats.org/officeDocument/2006/relationships/image" Target="../media/image166.png"/><Relationship Id="rId28" Type="http://schemas.openxmlformats.org/officeDocument/2006/relationships/customXml" Target="../ink/ink269.xml"/><Relationship Id="rId49" Type="http://schemas.openxmlformats.org/officeDocument/2006/relationships/image" Target="../media/image179.png"/><Relationship Id="rId114" Type="http://schemas.openxmlformats.org/officeDocument/2006/relationships/customXml" Target="../ink/ink312.xml"/><Relationship Id="rId119" Type="http://schemas.openxmlformats.org/officeDocument/2006/relationships/image" Target="../media/image214.png"/><Relationship Id="rId44" Type="http://schemas.openxmlformats.org/officeDocument/2006/relationships/customXml" Target="../ink/ink277.xml"/><Relationship Id="rId60" Type="http://schemas.openxmlformats.org/officeDocument/2006/relationships/customXml" Target="../ink/ink285.xml"/><Relationship Id="rId65" Type="http://schemas.openxmlformats.org/officeDocument/2006/relationships/image" Target="../media/image187.png"/><Relationship Id="rId81" Type="http://schemas.openxmlformats.org/officeDocument/2006/relationships/image" Target="../media/image195.png"/><Relationship Id="rId86" Type="http://schemas.openxmlformats.org/officeDocument/2006/relationships/customXml" Target="../ink/ink298.xml"/><Relationship Id="rId130" Type="http://schemas.openxmlformats.org/officeDocument/2006/relationships/customXml" Target="../ink/ink320.xml"/><Relationship Id="rId135" Type="http://schemas.openxmlformats.org/officeDocument/2006/relationships/image" Target="../media/image222.png"/><Relationship Id="rId13" Type="http://schemas.openxmlformats.org/officeDocument/2006/relationships/image" Target="../media/image161.png"/><Relationship Id="rId18" Type="http://schemas.openxmlformats.org/officeDocument/2006/relationships/customXml" Target="../ink/ink264.xml"/><Relationship Id="rId39" Type="http://schemas.openxmlformats.org/officeDocument/2006/relationships/image" Target="../media/image174.png"/><Relationship Id="rId109" Type="http://schemas.openxmlformats.org/officeDocument/2006/relationships/image" Target="../media/image209.png"/><Relationship Id="rId34" Type="http://schemas.openxmlformats.org/officeDocument/2006/relationships/customXml" Target="../ink/ink272.xml"/><Relationship Id="rId50" Type="http://schemas.openxmlformats.org/officeDocument/2006/relationships/customXml" Target="../ink/ink280.xml"/><Relationship Id="rId55" Type="http://schemas.openxmlformats.org/officeDocument/2006/relationships/image" Target="../media/image182.png"/><Relationship Id="rId76" Type="http://schemas.openxmlformats.org/officeDocument/2006/relationships/customXml" Target="../ink/ink293.xml"/><Relationship Id="rId97" Type="http://schemas.openxmlformats.org/officeDocument/2006/relationships/image" Target="../media/image203.png"/><Relationship Id="rId104" Type="http://schemas.openxmlformats.org/officeDocument/2006/relationships/customXml" Target="../ink/ink307.xml"/><Relationship Id="rId120" Type="http://schemas.openxmlformats.org/officeDocument/2006/relationships/customXml" Target="../ink/ink315.xml"/><Relationship Id="rId125" Type="http://schemas.openxmlformats.org/officeDocument/2006/relationships/image" Target="../media/image217.png"/><Relationship Id="rId7" Type="http://schemas.openxmlformats.org/officeDocument/2006/relationships/image" Target="../media/image158.png"/><Relationship Id="rId71" Type="http://schemas.openxmlformats.org/officeDocument/2006/relationships/image" Target="../media/image190.png"/><Relationship Id="rId92" Type="http://schemas.openxmlformats.org/officeDocument/2006/relationships/customXml" Target="../ink/ink301.xml"/><Relationship Id="rId2" Type="http://schemas.openxmlformats.org/officeDocument/2006/relationships/customXml" Target="../ink/ink256.xml"/><Relationship Id="rId29" Type="http://schemas.openxmlformats.org/officeDocument/2006/relationships/image" Target="../media/image169.png"/><Relationship Id="rId24" Type="http://schemas.openxmlformats.org/officeDocument/2006/relationships/customXml" Target="../ink/ink267.xml"/><Relationship Id="rId40" Type="http://schemas.openxmlformats.org/officeDocument/2006/relationships/customXml" Target="../ink/ink275.xml"/><Relationship Id="rId45" Type="http://schemas.openxmlformats.org/officeDocument/2006/relationships/image" Target="../media/image177.png"/><Relationship Id="rId66" Type="http://schemas.openxmlformats.org/officeDocument/2006/relationships/customXml" Target="../ink/ink288.xml"/><Relationship Id="rId87" Type="http://schemas.openxmlformats.org/officeDocument/2006/relationships/image" Target="../media/image198.png"/><Relationship Id="rId110" Type="http://schemas.openxmlformats.org/officeDocument/2006/relationships/customXml" Target="../ink/ink310.xml"/><Relationship Id="rId115" Type="http://schemas.openxmlformats.org/officeDocument/2006/relationships/image" Target="../media/image212.png"/><Relationship Id="rId131" Type="http://schemas.openxmlformats.org/officeDocument/2006/relationships/image" Target="../media/image220.png"/><Relationship Id="rId136" Type="http://schemas.openxmlformats.org/officeDocument/2006/relationships/customXml" Target="../ink/ink323.xml"/><Relationship Id="rId61" Type="http://schemas.openxmlformats.org/officeDocument/2006/relationships/image" Target="../media/image185.png"/><Relationship Id="rId82" Type="http://schemas.openxmlformats.org/officeDocument/2006/relationships/customXml" Target="../ink/ink296.xml"/><Relationship Id="rId19" Type="http://schemas.openxmlformats.org/officeDocument/2006/relationships/image" Target="../media/image164.png"/><Relationship Id="rId14" Type="http://schemas.openxmlformats.org/officeDocument/2006/relationships/customXml" Target="../ink/ink262.xml"/><Relationship Id="rId30" Type="http://schemas.openxmlformats.org/officeDocument/2006/relationships/customXml" Target="../ink/ink270.xml"/><Relationship Id="rId35" Type="http://schemas.openxmlformats.org/officeDocument/2006/relationships/image" Target="../media/image172.png"/><Relationship Id="rId56" Type="http://schemas.openxmlformats.org/officeDocument/2006/relationships/customXml" Target="../ink/ink283.xml"/><Relationship Id="rId77" Type="http://schemas.openxmlformats.org/officeDocument/2006/relationships/image" Target="../media/image193.png"/><Relationship Id="rId100" Type="http://schemas.openxmlformats.org/officeDocument/2006/relationships/customXml" Target="../ink/ink305.xml"/><Relationship Id="rId105" Type="http://schemas.openxmlformats.org/officeDocument/2006/relationships/image" Target="../media/image207.png"/><Relationship Id="rId126" Type="http://schemas.openxmlformats.org/officeDocument/2006/relationships/customXml" Target="../ink/ink318.xml"/><Relationship Id="rId8" Type="http://schemas.openxmlformats.org/officeDocument/2006/relationships/customXml" Target="../ink/ink259.xml"/><Relationship Id="rId51" Type="http://schemas.openxmlformats.org/officeDocument/2006/relationships/image" Target="../media/image180.png"/><Relationship Id="rId72" Type="http://schemas.openxmlformats.org/officeDocument/2006/relationships/customXml" Target="../ink/ink291.xml"/><Relationship Id="rId93" Type="http://schemas.openxmlformats.org/officeDocument/2006/relationships/image" Target="../media/image201.png"/><Relationship Id="rId98" Type="http://schemas.openxmlformats.org/officeDocument/2006/relationships/customXml" Target="../ink/ink304.xml"/><Relationship Id="rId121" Type="http://schemas.openxmlformats.org/officeDocument/2006/relationships/image" Target="../media/image215.png"/><Relationship Id="rId3" Type="http://schemas.openxmlformats.org/officeDocument/2006/relationships/image" Target="../media/image149.png"/><Relationship Id="rId25" Type="http://schemas.openxmlformats.org/officeDocument/2006/relationships/image" Target="../media/image167.png"/><Relationship Id="rId46" Type="http://schemas.openxmlformats.org/officeDocument/2006/relationships/customXml" Target="../ink/ink278.xml"/><Relationship Id="rId67" Type="http://schemas.openxmlformats.org/officeDocument/2006/relationships/image" Target="../media/image188.png"/><Relationship Id="rId116" Type="http://schemas.openxmlformats.org/officeDocument/2006/relationships/customXml" Target="../ink/ink313.xml"/><Relationship Id="rId137" Type="http://schemas.openxmlformats.org/officeDocument/2006/relationships/image" Target="../media/image223.png"/><Relationship Id="rId20" Type="http://schemas.openxmlformats.org/officeDocument/2006/relationships/customXml" Target="../ink/ink265.xml"/><Relationship Id="rId41" Type="http://schemas.openxmlformats.org/officeDocument/2006/relationships/image" Target="../media/image175.png"/><Relationship Id="rId62" Type="http://schemas.openxmlformats.org/officeDocument/2006/relationships/customXml" Target="../ink/ink286.xml"/><Relationship Id="rId83" Type="http://schemas.openxmlformats.org/officeDocument/2006/relationships/image" Target="../media/image196.png"/><Relationship Id="rId88" Type="http://schemas.openxmlformats.org/officeDocument/2006/relationships/customXml" Target="../ink/ink299.xml"/><Relationship Id="rId111" Type="http://schemas.openxmlformats.org/officeDocument/2006/relationships/image" Target="../media/image210.png"/><Relationship Id="rId132" Type="http://schemas.openxmlformats.org/officeDocument/2006/relationships/customXml" Target="../ink/ink321.xml"/><Relationship Id="rId15" Type="http://schemas.openxmlformats.org/officeDocument/2006/relationships/image" Target="../media/image162.png"/><Relationship Id="rId36" Type="http://schemas.openxmlformats.org/officeDocument/2006/relationships/customXml" Target="../ink/ink273.xml"/><Relationship Id="rId57" Type="http://schemas.openxmlformats.org/officeDocument/2006/relationships/image" Target="../media/image183.png"/><Relationship Id="rId106" Type="http://schemas.openxmlformats.org/officeDocument/2006/relationships/customXml" Target="../ink/ink308.xml"/><Relationship Id="rId127" Type="http://schemas.openxmlformats.org/officeDocument/2006/relationships/image" Target="../media/image218.png"/><Relationship Id="rId10" Type="http://schemas.openxmlformats.org/officeDocument/2006/relationships/customXml" Target="../ink/ink260.xml"/><Relationship Id="rId31" Type="http://schemas.openxmlformats.org/officeDocument/2006/relationships/image" Target="../media/image170.png"/><Relationship Id="rId52" Type="http://schemas.openxmlformats.org/officeDocument/2006/relationships/customXml" Target="../ink/ink281.xml"/><Relationship Id="rId73" Type="http://schemas.openxmlformats.org/officeDocument/2006/relationships/image" Target="../media/image191.png"/><Relationship Id="rId78" Type="http://schemas.openxmlformats.org/officeDocument/2006/relationships/customXml" Target="../ink/ink294.xml"/><Relationship Id="rId94" Type="http://schemas.openxmlformats.org/officeDocument/2006/relationships/customXml" Target="../ink/ink302.xml"/><Relationship Id="rId99" Type="http://schemas.openxmlformats.org/officeDocument/2006/relationships/image" Target="../media/image204.png"/><Relationship Id="rId101" Type="http://schemas.openxmlformats.org/officeDocument/2006/relationships/image" Target="../media/image205.png"/><Relationship Id="rId122" Type="http://schemas.openxmlformats.org/officeDocument/2006/relationships/customXml" Target="../ink/ink316.xml"/><Relationship Id="rId4" Type="http://schemas.openxmlformats.org/officeDocument/2006/relationships/customXml" Target="../ink/ink257.xml"/><Relationship Id="rId9" Type="http://schemas.openxmlformats.org/officeDocument/2006/relationships/image" Target="../media/image159.png"/><Relationship Id="rId26" Type="http://schemas.openxmlformats.org/officeDocument/2006/relationships/customXml" Target="../ink/ink268.xml"/><Relationship Id="rId47" Type="http://schemas.openxmlformats.org/officeDocument/2006/relationships/image" Target="../media/image178.png"/><Relationship Id="rId68" Type="http://schemas.openxmlformats.org/officeDocument/2006/relationships/customXml" Target="../ink/ink289.xml"/><Relationship Id="rId89" Type="http://schemas.openxmlformats.org/officeDocument/2006/relationships/image" Target="../media/image199.png"/><Relationship Id="rId112" Type="http://schemas.openxmlformats.org/officeDocument/2006/relationships/customXml" Target="../ink/ink311.xml"/><Relationship Id="rId133" Type="http://schemas.openxmlformats.org/officeDocument/2006/relationships/image" Target="../media/image221.png"/></Relationships>
</file>

<file path=ppt/slides/_rels/slide23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213.png"/><Relationship Id="rId21" Type="http://schemas.openxmlformats.org/officeDocument/2006/relationships/image" Target="../media/image165.png"/><Relationship Id="rId42" Type="http://schemas.openxmlformats.org/officeDocument/2006/relationships/customXml" Target="../ink/ink344.xml"/><Relationship Id="rId63" Type="http://schemas.openxmlformats.org/officeDocument/2006/relationships/image" Target="../media/image186.png"/><Relationship Id="rId84" Type="http://schemas.openxmlformats.org/officeDocument/2006/relationships/customXml" Target="../ink/ink365.xml"/><Relationship Id="rId138" Type="http://schemas.openxmlformats.org/officeDocument/2006/relationships/customXml" Target="../ink/ink392.xml"/><Relationship Id="rId159" Type="http://schemas.openxmlformats.org/officeDocument/2006/relationships/image" Target="../media/image234.png"/><Relationship Id="rId170" Type="http://schemas.openxmlformats.org/officeDocument/2006/relationships/customXml" Target="../ink/ink408.xml"/><Relationship Id="rId191" Type="http://schemas.openxmlformats.org/officeDocument/2006/relationships/image" Target="../media/image250.png"/><Relationship Id="rId205" Type="http://schemas.openxmlformats.org/officeDocument/2006/relationships/image" Target="../media/image257.png"/><Relationship Id="rId107" Type="http://schemas.openxmlformats.org/officeDocument/2006/relationships/image" Target="../media/image208.png"/><Relationship Id="rId11" Type="http://schemas.openxmlformats.org/officeDocument/2006/relationships/image" Target="../media/image160.png"/><Relationship Id="rId32" Type="http://schemas.openxmlformats.org/officeDocument/2006/relationships/customXml" Target="../ink/ink339.xml"/><Relationship Id="rId53" Type="http://schemas.openxmlformats.org/officeDocument/2006/relationships/image" Target="../media/image181.png"/><Relationship Id="rId74" Type="http://schemas.openxmlformats.org/officeDocument/2006/relationships/customXml" Target="../ink/ink360.xml"/><Relationship Id="rId128" Type="http://schemas.openxmlformats.org/officeDocument/2006/relationships/customXml" Target="../ink/ink387.xml"/><Relationship Id="rId149" Type="http://schemas.openxmlformats.org/officeDocument/2006/relationships/image" Target="../media/image229.png"/><Relationship Id="rId5" Type="http://schemas.openxmlformats.org/officeDocument/2006/relationships/image" Target="../media/image157.png"/><Relationship Id="rId95" Type="http://schemas.openxmlformats.org/officeDocument/2006/relationships/image" Target="../media/image202.png"/><Relationship Id="rId160" Type="http://schemas.openxmlformats.org/officeDocument/2006/relationships/customXml" Target="../ink/ink403.xml"/><Relationship Id="rId181" Type="http://schemas.openxmlformats.org/officeDocument/2006/relationships/image" Target="../media/image245.png"/><Relationship Id="rId22" Type="http://schemas.openxmlformats.org/officeDocument/2006/relationships/customXml" Target="../ink/ink334.xml"/><Relationship Id="rId43" Type="http://schemas.openxmlformats.org/officeDocument/2006/relationships/image" Target="../media/image176.png"/><Relationship Id="rId64" Type="http://schemas.openxmlformats.org/officeDocument/2006/relationships/customXml" Target="../ink/ink355.xml"/><Relationship Id="rId118" Type="http://schemas.openxmlformats.org/officeDocument/2006/relationships/customXml" Target="../ink/ink382.xml"/><Relationship Id="rId139" Type="http://schemas.openxmlformats.org/officeDocument/2006/relationships/image" Target="../media/image224.png"/><Relationship Id="rId85" Type="http://schemas.openxmlformats.org/officeDocument/2006/relationships/image" Target="../media/image197.png"/><Relationship Id="rId150" Type="http://schemas.openxmlformats.org/officeDocument/2006/relationships/customXml" Target="../ink/ink398.xml"/><Relationship Id="rId171" Type="http://schemas.openxmlformats.org/officeDocument/2006/relationships/image" Target="../media/image240.png"/><Relationship Id="rId192" Type="http://schemas.openxmlformats.org/officeDocument/2006/relationships/customXml" Target="../ink/ink419.xml"/><Relationship Id="rId206" Type="http://schemas.openxmlformats.org/officeDocument/2006/relationships/customXml" Target="../ink/ink426.xml"/><Relationship Id="rId12" Type="http://schemas.openxmlformats.org/officeDocument/2006/relationships/customXml" Target="../ink/ink329.xml"/><Relationship Id="rId33" Type="http://schemas.openxmlformats.org/officeDocument/2006/relationships/image" Target="../media/image171.png"/><Relationship Id="rId108" Type="http://schemas.openxmlformats.org/officeDocument/2006/relationships/customXml" Target="../ink/ink377.xml"/><Relationship Id="rId129" Type="http://schemas.openxmlformats.org/officeDocument/2006/relationships/image" Target="../media/image219.png"/><Relationship Id="rId54" Type="http://schemas.openxmlformats.org/officeDocument/2006/relationships/customXml" Target="../ink/ink350.xml"/><Relationship Id="rId75" Type="http://schemas.openxmlformats.org/officeDocument/2006/relationships/image" Target="../media/image192.png"/><Relationship Id="rId96" Type="http://schemas.openxmlformats.org/officeDocument/2006/relationships/customXml" Target="../ink/ink371.xml"/><Relationship Id="rId140" Type="http://schemas.openxmlformats.org/officeDocument/2006/relationships/customXml" Target="../ink/ink393.xml"/><Relationship Id="rId161" Type="http://schemas.openxmlformats.org/officeDocument/2006/relationships/image" Target="../media/image235.png"/><Relationship Id="rId182" Type="http://schemas.openxmlformats.org/officeDocument/2006/relationships/customXml" Target="../ink/ink414.xml"/><Relationship Id="rId6" Type="http://schemas.openxmlformats.org/officeDocument/2006/relationships/customXml" Target="../ink/ink326.xml"/><Relationship Id="rId23" Type="http://schemas.openxmlformats.org/officeDocument/2006/relationships/image" Target="../media/image166.png"/><Relationship Id="rId119" Type="http://schemas.openxmlformats.org/officeDocument/2006/relationships/image" Target="../media/image214.png"/><Relationship Id="rId44" Type="http://schemas.openxmlformats.org/officeDocument/2006/relationships/customXml" Target="../ink/ink345.xml"/><Relationship Id="rId65" Type="http://schemas.openxmlformats.org/officeDocument/2006/relationships/image" Target="../media/image187.png"/><Relationship Id="rId86" Type="http://schemas.openxmlformats.org/officeDocument/2006/relationships/customXml" Target="../ink/ink366.xml"/><Relationship Id="rId130" Type="http://schemas.openxmlformats.org/officeDocument/2006/relationships/customXml" Target="../ink/ink388.xml"/><Relationship Id="rId151" Type="http://schemas.openxmlformats.org/officeDocument/2006/relationships/image" Target="../media/image230.png"/><Relationship Id="rId172" Type="http://schemas.openxmlformats.org/officeDocument/2006/relationships/customXml" Target="../ink/ink409.xml"/><Relationship Id="rId193" Type="http://schemas.openxmlformats.org/officeDocument/2006/relationships/image" Target="../media/image251.png"/><Relationship Id="rId207" Type="http://schemas.openxmlformats.org/officeDocument/2006/relationships/image" Target="../media/image258.png"/><Relationship Id="rId13" Type="http://schemas.openxmlformats.org/officeDocument/2006/relationships/image" Target="../media/image161.png"/><Relationship Id="rId109" Type="http://schemas.openxmlformats.org/officeDocument/2006/relationships/image" Target="../media/image209.png"/><Relationship Id="rId34" Type="http://schemas.openxmlformats.org/officeDocument/2006/relationships/customXml" Target="../ink/ink340.xml"/><Relationship Id="rId55" Type="http://schemas.openxmlformats.org/officeDocument/2006/relationships/image" Target="../media/image182.png"/><Relationship Id="rId76" Type="http://schemas.openxmlformats.org/officeDocument/2006/relationships/customXml" Target="../ink/ink361.xml"/><Relationship Id="rId97" Type="http://schemas.openxmlformats.org/officeDocument/2006/relationships/image" Target="../media/image203.png"/><Relationship Id="rId120" Type="http://schemas.openxmlformats.org/officeDocument/2006/relationships/customXml" Target="../ink/ink383.xml"/><Relationship Id="rId141" Type="http://schemas.openxmlformats.org/officeDocument/2006/relationships/image" Target="../media/image225.png"/><Relationship Id="rId7" Type="http://schemas.openxmlformats.org/officeDocument/2006/relationships/image" Target="../media/image158.png"/><Relationship Id="rId162" Type="http://schemas.openxmlformats.org/officeDocument/2006/relationships/customXml" Target="../ink/ink404.xml"/><Relationship Id="rId183" Type="http://schemas.openxmlformats.org/officeDocument/2006/relationships/image" Target="../media/image246.png"/><Relationship Id="rId24" Type="http://schemas.openxmlformats.org/officeDocument/2006/relationships/customXml" Target="../ink/ink335.xml"/><Relationship Id="rId45" Type="http://schemas.openxmlformats.org/officeDocument/2006/relationships/image" Target="../media/image177.png"/><Relationship Id="rId66" Type="http://schemas.openxmlformats.org/officeDocument/2006/relationships/customXml" Target="../ink/ink356.xml"/><Relationship Id="rId87" Type="http://schemas.openxmlformats.org/officeDocument/2006/relationships/image" Target="../media/image198.png"/><Relationship Id="rId110" Type="http://schemas.openxmlformats.org/officeDocument/2006/relationships/customXml" Target="../ink/ink378.xml"/><Relationship Id="rId131" Type="http://schemas.openxmlformats.org/officeDocument/2006/relationships/image" Target="../media/image220.png"/><Relationship Id="rId61" Type="http://schemas.openxmlformats.org/officeDocument/2006/relationships/image" Target="../media/image185.png"/><Relationship Id="rId82" Type="http://schemas.openxmlformats.org/officeDocument/2006/relationships/customXml" Target="../ink/ink364.xml"/><Relationship Id="rId152" Type="http://schemas.openxmlformats.org/officeDocument/2006/relationships/customXml" Target="../ink/ink399.xml"/><Relationship Id="rId173" Type="http://schemas.openxmlformats.org/officeDocument/2006/relationships/image" Target="../media/image241.png"/><Relationship Id="rId194" Type="http://schemas.openxmlformats.org/officeDocument/2006/relationships/customXml" Target="../ink/ink420.xml"/><Relationship Id="rId199" Type="http://schemas.openxmlformats.org/officeDocument/2006/relationships/image" Target="../media/image254.png"/><Relationship Id="rId203" Type="http://schemas.openxmlformats.org/officeDocument/2006/relationships/image" Target="../media/image256.png"/><Relationship Id="rId208" Type="http://schemas.openxmlformats.org/officeDocument/2006/relationships/customXml" Target="../ink/ink427.xml"/><Relationship Id="rId19" Type="http://schemas.openxmlformats.org/officeDocument/2006/relationships/image" Target="../media/image164.png"/><Relationship Id="rId14" Type="http://schemas.openxmlformats.org/officeDocument/2006/relationships/customXml" Target="../ink/ink330.xml"/><Relationship Id="rId30" Type="http://schemas.openxmlformats.org/officeDocument/2006/relationships/customXml" Target="../ink/ink338.xml"/><Relationship Id="rId35" Type="http://schemas.openxmlformats.org/officeDocument/2006/relationships/image" Target="../media/image172.png"/><Relationship Id="rId56" Type="http://schemas.openxmlformats.org/officeDocument/2006/relationships/customXml" Target="../ink/ink351.xml"/><Relationship Id="rId77" Type="http://schemas.openxmlformats.org/officeDocument/2006/relationships/image" Target="../media/image193.png"/><Relationship Id="rId100" Type="http://schemas.openxmlformats.org/officeDocument/2006/relationships/customXml" Target="../ink/ink373.xml"/><Relationship Id="rId105" Type="http://schemas.openxmlformats.org/officeDocument/2006/relationships/image" Target="../media/image207.png"/><Relationship Id="rId126" Type="http://schemas.openxmlformats.org/officeDocument/2006/relationships/customXml" Target="../ink/ink386.xml"/><Relationship Id="rId147" Type="http://schemas.openxmlformats.org/officeDocument/2006/relationships/image" Target="../media/image228.png"/><Relationship Id="rId168" Type="http://schemas.openxmlformats.org/officeDocument/2006/relationships/customXml" Target="../ink/ink407.xml"/><Relationship Id="rId8" Type="http://schemas.openxmlformats.org/officeDocument/2006/relationships/customXml" Target="../ink/ink327.xml"/><Relationship Id="rId51" Type="http://schemas.openxmlformats.org/officeDocument/2006/relationships/image" Target="../media/image180.png"/><Relationship Id="rId72" Type="http://schemas.openxmlformats.org/officeDocument/2006/relationships/customXml" Target="../ink/ink359.xml"/><Relationship Id="rId93" Type="http://schemas.openxmlformats.org/officeDocument/2006/relationships/image" Target="../media/image201.png"/><Relationship Id="rId98" Type="http://schemas.openxmlformats.org/officeDocument/2006/relationships/customXml" Target="../ink/ink372.xml"/><Relationship Id="rId121" Type="http://schemas.openxmlformats.org/officeDocument/2006/relationships/image" Target="../media/image215.png"/><Relationship Id="rId142" Type="http://schemas.openxmlformats.org/officeDocument/2006/relationships/customXml" Target="../ink/ink394.xml"/><Relationship Id="rId163" Type="http://schemas.openxmlformats.org/officeDocument/2006/relationships/image" Target="../media/image236.png"/><Relationship Id="rId184" Type="http://schemas.openxmlformats.org/officeDocument/2006/relationships/customXml" Target="../ink/ink415.xml"/><Relationship Id="rId189" Type="http://schemas.openxmlformats.org/officeDocument/2006/relationships/image" Target="../media/image249.png"/><Relationship Id="rId3" Type="http://schemas.openxmlformats.org/officeDocument/2006/relationships/image" Target="../media/image149.png"/><Relationship Id="rId25" Type="http://schemas.openxmlformats.org/officeDocument/2006/relationships/image" Target="../media/image167.png"/><Relationship Id="rId46" Type="http://schemas.openxmlformats.org/officeDocument/2006/relationships/customXml" Target="../ink/ink346.xml"/><Relationship Id="rId67" Type="http://schemas.openxmlformats.org/officeDocument/2006/relationships/image" Target="../media/image188.png"/><Relationship Id="rId116" Type="http://schemas.openxmlformats.org/officeDocument/2006/relationships/customXml" Target="../ink/ink381.xml"/><Relationship Id="rId137" Type="http://schemas.openxmlformats.org/officeDocument/2006/relationships/image" Target="../media/image223.png"/><Relationship Id="rId158" Type="http://schemas.openxmlformats.org/officeDocument/2006/relationships/customXml" Target="../ink/ink402.xml"/><Relationship Id="rId20" Type="http://schemas.openxmlformats.org/officeDocument/2006/relationships/customXml" Target="../ink/ink333.xml"/><Relationship Id="rId41" Type="http://schemas.openxmlformats.org/officeDocument/2006/relationships/image" Target="../media/image175.png"/><Relationship Id="rId62" Type="http://schemas.openxmlformats.org/officeDocument/2006/relationships/customXml" Target="../ink/ink354.xml"/><Relationship Id="rId83" Type="http://schemas.openxmlformats.org/officeDocument/2006/relationships/image" Target="../media/image196.png"/><Relationship Id="rId88" Type="http://schemas.openxmlformats.org/officeDocument/2006/relationships/customXml" Target="../ink/ink367.xml"/><Relationship Id="rId111" Type="http://schemas.openxmlformats.org/officeDocument/2006/relationships/image" Target="../media/image210.png"/><Relationship Id="rId132" Type="http://schemas.openxmlformats.org/officeDocument/2006/relationships/customXml" Target="../ink/ink389.xml"/><Relationship Id="rId153" Type="http://schemas.openxmlformats.org/officeDocument/2006/relationships/image" Target="../media/image231.png"/><Relationship Id="rId174" Type="http://schemas.openxmlformats.org/officeDocument/2006/relationships/customXml" Target="../ink/ink410.xml"/><Relationship Id="rId179" Type="http://schemas.openxmlformats.org/officeDocument/2006/relationships/image" Target="../media/image244.png"/><Relationship Id="rId195" Type="http://schemas.openxmlformats.org/officeDocument/2006/relationships/image" Target="../media/image252.png"/><Relationship Id="rId209" Type="http://schemas.openxmlformats.org/officeDocument/2006/relationships/image" Target="../media/image259.png"/><Relationship Id="rId190" Type="http://schemas.openxmlformats.org/officeDocument/2006/relationships/customXml" Target="../ink/ink418.xml"/><Relationship Id="rId204" Type="http://schemas.openxmlformats.org/officeDocument/2006/relationships/customXml" Target="../ink/ink425.xml"/><Relationship Id="rId15" Type="http://schemas.openxmlformats.org/officeDocument/2006/relationships/image" Target="../media/image162.png"/><Relationship Id="rId36" Type="http://schemas.openxmlformats.org/officeDocument/2006/relationships/customXml" Target="../ink/ink341.xml"/><Relationship Id="rId57" Type="http://schemas.openxmlformats.org/officeDocument/2006/relationships/image" Target="../media/image183.png"/><Relationship Id="rId106" Type="http://schemas.openxmlformats.org/officeDocument/2006/relationships/customXml" Target="../ink/ink376.xml"/><Relationship Id="rId127" Type="http://schemas.openxmlformats.org/officeDocument/2006/relationships/image" Target="../media/image218.png"/><Relationship Id="rId10" Type="http://schemas.openxmlformats.org/officeDocument/2006/relationships/customXml" Target="../ink/ink328.xml"/><Relationship Id="rId31" Type="http://schemas.openxmlformats.org/officeDocument/2006/relationships/image" Target="../media/image170.png"/><Relationship Id="rId52" Type="http://schemas.openxmlformats.org/officeDocument/2006/relationships/customXml" Target="../ink/ink349.xml"/><Relationship Id="rId73" Type="http://schemas.openxmlformats.org/officeDocument/2006/relationships/image" Target="../media/image191.png"/><Relationship Id="rId78" Type="http://schemas.openxmlformats.org/officeDocument/2006/relationships/customXml" Target="../ink/ink362.xml"/><Relationship Id="rId94" Type="http://schemas.openxmlformats.org/officeDocument/2006/relationships/customXml" Target="../ink/ink370.xml"/><Relationship Id="rId99" Type="http://schemas.openxmlformats.org/officeDocument/2006/relationships/image" Target="../media/image204.png"/><Relationship Id="rId101" Type="http://schemas.openxmlformats.org/officeDocument/2006/relationships/image" Target="../media/image205.png"/><Relationship Id="rId122" Type="http://schemas.openxmlformats.org/officeDocument/2006/relationships/customXml" Target="../ink/ink384.xml"/><Relationship Id="rId143" Type="http://schemas.openxmlformats.org/officeDocument/2006/relationships/image" Target="../media/image226.png"/><Relationship Id="rId148" Type="http://schemas.openxmlformats.org/officeDocument/2006/relationships/customXml" Target="../ink/ink397.xml"/><Relationship Id="rId164" Type="http://schemas.openxmlformats.org/officeDocument/2006/relationships/customXml" Target="../ink/ink405.xml"/><Relationship Id="rId169" Type="http://schemas.openxmlformats.org/officeDocument/2006/relationships/image" Target="../media/image239.png"/><Relationship Id="rId185" Type="http://schemas.openxmlformats.org/officeDocument/2006/relationships/image" Target="../media/image247.png"/><Relationship Id="rId4" Type="http://schemas.openxmlformats.org/officeDocument/2006/relationships/customXml" Target="../ink/ink325.xml"/><Relationship Id="rId9" Type="http://schemas.openxmlformats.org/officeDocument/2006/relationships/image" Target="../media/image159.png"/><Relationship Id="rId180" Type="http://schemas.openxmlformats.org/officeDocument/2006/relationships/customXml" Target="../ink/ink413.xml"/><Relationship Id="rId26" Type="http://schemas.openxmlformats.org/officeDocument/2006/relationships/customXml" Target="../ink/ink336.xml"/><Relationship Id="rId47" Type="http://schemas.openxmlformats.org/officeDocument/2006/relationships/image" Target="../media/image178.png"/><Relationship Id="rId68" Type="http://schemas.openxmlformats.org/officeDocument/2006/relationships/customXml" Target="../ink/ink357.xml"/><Relationship Id="rId89" Type="http://schemas.openxmlformats.org/officeDocument/2006/relationships/image" Target="../media/image199.png"/><Relationship Id="rId112" Type="http://schemas.openxmlformats.org/officeDocument/2006/relationships/customXml" Target="../ink/ink379.xml"/><Relationship Id="rId133" Type="http://schemas.openxmlformats.org/officeDocument/2006/relationships/image" Target="../media/image221.png"/><Relationship Id="rId154" Type="http://schemas.openxmlformats.org/officeDocument/2006/relationships/customXml" Target="../ink/ink400.xml"/><Relationship Id="rId175" Type="http://schemas.openxmlformats.org/officeDocument/2006/relationships/image" Target="../media/image242.png"/><Relationship Id="rId196" Type="http://schemas.openxmlformats.org/officeDocument/2006/relationships/customXml" Target="../ink/ink421.xml"/><Relationship Id="rId200" Type="http://schemas.openxmlformats.org/officeDocument/2006/relationships/customXml" Target="../ink/ink423.xml"/><Relationship Id="rId16" Type="http://schemas.openxmlformats.org/officeDocument/2006/relationships/customXml" Target="../ink/ink331.xml"/><Relationship Id="rId37" Type="http://schemas.openxmlformats.org/officeDocument/2006/relationships/image" Target="../media/image173.png"/><Relationship Id="rId58" Type="http://schemas.openxmlformats.org/officeDocument/2006/relationships/customXml" Target="../ink/ink352.xml"/><Relationship Id="rId79" Type="http://schemas.openxmlformats.org/officeDocument/2006/relationships/image" Target="../media/image194.png"/><Relationship Id="rId102" Type="http://schemas.openxmlformats.org/officeDocument/2006/relationships/customXml" Target="../ink/ink374.xml"/><Relationship Id="rId123" Type="http://schemas.openxmlformats.org/officeDocument/2006/relationships/image" Target="../media/image216.png"/><Relationship Id="rId144" Type="http://schemas.openxmlformats.org/officeDocument/2006/relationships/customXml" Target="../ink/ink395.xml"/><Relationship Id="rId90" Type="http://schemas.openxmlformats.org/officeDocument/2006/relationships/customXml" Target="../ink/ink368.xml"/><Relationship Id="rId165" Type="http://schemas.openxmlformats.org/officeDocument/2006/relationships/image" Target="../media/image237.png"/><Relationship Id="rId186" Type="http://schemas.openxmlformats.org/officeDocument/2006/relationships/customXml" Target="../ink/ink416.xml"/><Relationship Id="rId27" Type="http://schemas.openxmlformats.org/officeDocument/2006/relationships/image" Target="../media/image168.png"/><Relationship Id="rId48" Type="http://schemas.openxmlformats.org/officeDocument/2006/relationships/customXml" Target="../ink/ink347.xml"/><Relationship Id="rId69" Type="http://schemas.openxmlformats.org/officeDocument/2006/relationships/image" Target="../media/image189.png"/><Relationship Id="rId113" Type="http://schemas.openxmlformats.org/officeDocument/2006/relationships/image" Target="../media/image211.png"/><Relationship Id="rId134" Type="http://schemas.openxmlformats.org/officeDocument/2006/relationships/customXml" Target="../ink/ink390.xml"/><Relationship Id="rId80" Type="http://schemas.openxmlformats.org/officeDocument/2006/relationships/customXml" Target="../ink/ink363.xml"/><Relationship Id="rId155" Type="http://schemas.openxmlformats.org/officeDocument/2006/relationships/image" Target="../media/image232.png"/><Relationship Id="rId176" Type="http://schemas.openxmlformats.org/officeDocument/2006/relationships/customXml" Target="../ink/ink411.xml"/><Relationship Id="rId197" Type="http://schemas.openxmlformats.org/officeDocument/2006/relationships/image" Target="../media/image253.png"/><Relationship Id="rId201" Type="http://schemas.openxmlformats.org/officeDocument/2006/relationships/image" Target="../media/image255.png"/><Relationship Id="rId17" Type="http://schemas.openxmlformats.org/officeDocument/2006/relationships/image" Target="../media/image163.png"/><Relationship Id="rId38" Type="http://schemas.openxmlformats.org/officeDocument/2006/relationships/customXml" Target="../ink/ink342.xml"/><Relationship Id="rId59" Type="http://schemas.openxmlformats.org/officeDocument/2006/relationships/image" Target="../media/image184.png"/><Relationship Id="rId103" Type="http://schemas.openxmlformats.org/officeDocument/2006/relationships/image" Target="../media/image206.png"/><Relationship Id="rId124" Type="http://schemas.openxmlformats.org/officeDocument/2006/relationships/customXml" Target="../ink/ink385.xml"/><Relationship Id="rId70" Type="http://schemas.openxmlformats.org/officeDocument/2006/relationships/customXml" Target="../ink/ink358.xml"/><Relationship Id="rId91" Type="http://schemas.openxmlformats.org/officeDocument/2006/relationships/image" Target="../media/image200.png"/><Relationship Id="rId145" Type="http://schemas.openxmlformats.org/officeDocument/2006/relationships/image" Target="../media/image227.png"/><Relationship Id="rId166" Type="http://schemas.openxmlformats.org/officeDocument/2006/relationships/customXml" Target="../ink/ink406.xml"/><Relationship Id="rId187" Type="http://schemas.openxmlformats.org/officeDocument/2006/relationships/image" Target="../media/image248.png"/><Relationship Id="rId1" Type="http://schemas.openxmlformats.org/officeDocument/2006/relationships/slideLayout" Target="../slideLayouts/slideLayout4.xml"/><Relationship Id="rId28" Type="http://schemas.openxmlformats.org/officeDocument/2006/relationships/customXml" Target="../ink/ink337.xml"/><Relationship Id="rId49" Type="http://schemas.openxmlformats.org/officeDocument/2006/relationships/image" Target="../media/image179.png"/><Relationship Id="rId114" Type="http://schemas.openxmlformats.org/officeDocument/2006/relationships/customXml" Target="../ink/ink380.xml"/><Relationship Id="rId60" Type="http://schemas.openxmlformats.org/officeDocument/2006/relationships/customXml" Target="../ink/ink353.xml"/><Relationship Id="rId81" Type="http://schemas.openxmlformats.org/officeDocument/2006/relationships/image" Target="../media/image195.png"/><Relationship Id="rId135" Type="http://schemas.openxmlformats.org/officeDocument/2006/relationships/image" Target="../media/image222.png"/><Relationship Id="rId156" Type="http://schemas.openxmlformats.org/officeDocument/2006/relationships/customXml" Target="../ink/ink401.xml"/><Relationship Id="rId177" Type="http://schemas.openxmlformats.org/officeDocument/2006/relationships/image" Target="../media/image243.png"/><Relationship Id="rId198" Type="http://schemas.openxmlformats.org/officeDocument/2006/relationships/customXml" Target="../ink/ink422.xml"/><Relationship Id="rId202" Type="http://schemas.openxmlformats.org/officeDocument/2006/relationships/customXml" Target="../ink/ink424.xml"/><Relationship Id="rId18" Type="http://schemas.openxmlformats.org/officeDocument/2006/relationships/customXml" Target="../ink/ink332.xml"/><Relationship Id="rId39" Type="http://schemas.openxmlformats.org/officeDocument/2006/relationships/image" Target="../media/image174.png"/><Relationship Id="rId50" Type="http://schemas.openxmlformats.org/officeDocument/2006/relationships/customXml" Target="../ink/ink348.xml"/><Relationship Id="rId104" Type="http://schemas.openxmlformats.org/officeDocument/2006/relationships/customXml" Target="../ink/ink375.xml"/><Relationship Id="rId125" Type="http://schemas.openxmlformats.org/officeDocument/2006/relationships/image" Target="../media/image217.png"/><Relationship Id="rId146" Type="http://schemas.openxmlformats.org/officeDocument/2006/relationships/customXml" Target="../ink/ink396.xml"/><Relationship Id="rId167" Type="http://schemas.openxmlformats.org/officeDocument/2006/relationships/image" Target="../media/image238.png"/><Relationship Id="rId188" Type="http://schemas.openxmlformats.org/officeDocument/2006/relationships/customXml" Target="../ink/ink417.xml"/><Relationship Id="rId71" Type="http://schemas.openxmlformats.org/officeDocument/2006/relationships/image" Target="../media/image190.png"/><Relationship Id="rId92" Type="http://schemas.openxmlformats.org/officeDocument/2006/relationships/customXml" Target="../ink/ink369.xml"/><Relationship Id="rId2" Type="http://schemas.openxmlformats.org/officeDocument/2006/relationships/customXml" Target="../ink/ink324.xml"/><Relationship Id="rId29" Type="http://schemas.openxmlformats.org/officeDocument/2006/relationships/image" Target="../media/image169.png"/><Relationship Id="rId40" Type="http://schemas.openxmlformats.org/officeDocument/2006/relationships/customXml" Target="../ink/ink343.xml"/><Relationship Id="rId115" Type="http://schemas.openxmlformats.org/officeDocument/2006/relationships/image" Target="../media/image212.png"/><Relationship Id="rId136" Type="http://schemas.openxmlformats.org/officeDocument/2006/relationships/customXml" Target="../ink/ink391.xml"/><Relationship Id="rId157" Type="http://schemas.openxmlformats.org/officeDocument/2006/relationships/image" Target="../media/image233.png"/><Relationship Id="rId178" Type="http://schemas.openxmlformats.org/officeDocument/2006/relationships/customXml" Target="../ink/ink4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customXml" Target="../ink/ink431.xml"/><Relationship Id="rId13" Type="http://schemas.openxmlformats.org/officeDocument/2006/relationships/image" Target="../media/image810.png"/><Relationship Id="rId3" Type="http://schemas.openxmlformats.org/officeDocument/2006/relationships/image" Target="../media/image368.png"/><Relationship Id="rId7" Type="http://schemas.openxmlformats.org/officeDocument/2006/relationships/image" Target="../media/image510.png"/><Relationship Id="rId12" Type="http://schemas.openxmlformats.org/officeDocument/2006/relationships/customXml" Target="../ink/ink433.xml"/><Relationship Id="rId2" Type="http://schemas.openxmlformats.org/officeDocument/2006/relationships/customXml" Target="../ink/ink428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430.xml"/><Relationship Id="rId11" Type="http://schemas.openxmlformats.org/officeDocument/2006/relationships/image" Target="../media/image710.png"/><Relationship Id="rId5" Type="http://schemas.openxmlformats.org/officeDocument/2006/relationships/image" Target="../media/image410.png"/><Relationship Id="rId10" Type="http://schemas.openxmlformats.org/officeDocument/2006/relationships/customXml" Target="../ink/ink432.xml"/><Relationship Id="rId4" Type="http://schemas.openxmlformats.org/officeDocument/2006/relationships/customXml" Target="../ink/ink429.xml"/><Relationship Id="rId9" Type="http://schemas.openxmlformats.org/officeDocument/2006/relationships/image" Target="../media/image6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6" Type="http://schemas.openxmlformats.org/officeDocument/2006/relationships/customXml" Target="../ink/ink446.xml"/><Relationship Id="rId21" Type="http://schemas.openxmlformats.org/officeDocument/2006/relationships/image" Target="../media/image590.png"/><Relationship Id="rId42" Type="http://schemas.openxmlformats.org/officeDocument/2006/relationships/customXml" Target="../ink/ink454.xml"/><Relationship Id="rId47" Type="http://schemas.openxmlformats.org/officeDocument/2006/relationships/image" Target="../media/image720.png"/><Relationship Id="rId63" Type="http://schemas.openxmlformats.org/officeDocument/2006/relationships/image" Target="../media/image800.png"/><Relationship Id="rId68" Type="http://schemas.openxmlformats.org/officeDocument/2006/relationships/customXml" Target="../ink/ink467.xml"/><Relationship Id="rId84" Type="http://schemas.openxmlformats.org/officeDocument/2006/relationships/customXml" Target="../ink/ink475.xml"/><Relationship Id="rId89" Type="http://schemas.openxmlformats.org/officeDocument/2006/relationships/image" Target="../media/image930.png"/><Relationship Id="rId112" Type="http://schemas.openxmlformats.org/officeDocument/2006/relationships/customXml" Target="../ink/ink489.xml"/><Relationship Id="rId16" Type="http://schemas.openxmlformats.org/officeDocument/2006/relationships/customXml" Target="../ink/ink441.xml"/><Relationship Id="rId107" Type="http://schemas.openxmlformats.org/officeDocument/2006/relationships/image" Target="../media/image1020.png"/><Relationship Id="rId11" Type="http://schemas.openxmlformats.org/officeDocument/2006/relationships/image" Target="../media/image540.png"/><Relationship Id="rId32" Type="http://schemas.openxmlformats.org/officeDocument/2006/relationships/customXml" Target="../ink/ink449.xml"/><Relationship Id="rId37" Type="http://schemas.openxmlformats.org/officeDocument/2006/relationships/image" Target="../media/image670.png"/><Relationship Id="rId53" Type="http://schemas.openxmlformats.org/officeDocument/2006/relationships/image" Target="../media/image750.png"/><Relationship Id="rId58" Type="http://schemas.openxmlformats.org/officeDocument/2006/relationships/customXml" Target="../ink/ink462.xml"/><Relationship Id="rId74" Type="http://schemas.openxmlformats.org/officeDocument/2006/relationships/customXml" Target="../ink/ink470.xml"/><Relationship Id="rId79" Type="http://schemas.openxmlformats.org/officeDocument/2006/relationships/image" Target="../media/image880.png"/><Relationship Id="rId102" Type="http://schemas.openxmlformats.org/officeDocument/2006/relationships/customXml" Target="../ink/ink484.xml"/><Relationship Id="rId5" Type="http://schemas.openxmlformats.org/officeDocument/2006/relationships/image" Target="../media/image511.png"/><Relationship Id="rId90" Type="http://schemas.openxmlformats.org/officeDocument/2006/relationships/customXml" Target="../ink/ink478.xml"/><Relationship Id="rId95" Type="http://schemas.openxmlformats.org/officeDocument/2006/relationships/image" Target="../media/image960.png"/><Relationship Id="rId22" Type="http://schemas.openxmlformats.org/officeDocument/2006/relationships/customXml" Target="../ink/ink444.xml"/><Relationship Id="rId27" Type="http://schemas.openxmlformats.org/officeDocument/2006/relationships/image" Target="../media/image620.png"/><Relationship Id="rId43" Type="http://schemas.openxmlformats.org/officeDocument/2006/relationships/image" Target="../media/image700.png"/><Relationship Id="rId48" Type="http://schemas.openxmlformats.org/officeDocument/2006/relationships/customXml" Target="../ink/ink457.xml"/><Relationship Id="rId64" Type="http://schemas.openxmlformats.org/officeDocument/2006/relationships/customXml" Target="../ink/ink465.xml"/><Relationship Id="rId69" Type="http://schemas.openxmlformats.org/officeDocument/2006/relationships/image" Target="../media/image830.png"/><Relationship Id="rId113" Type="http://schemas.openxmlformats.org/officeDocument/2006/relationships/image" Target="../media/image1050.png"/><Relationship Id="rId80" Type="http://schemas.openxmlformats.org/officeDocument/2006/relationships/customXml" Target="../ink/ink473.xml"/><Relationship Id="rId85" Type="http://schemas.openxmlformats.org/officeDocument/2006/relationships/image" Target="../media/image910.png"/><Relationship Id="rId12" Type="http://schemas.openxmlformats.org/officeDocument/2006/relationships/customXml" Target="../ink/ink439.xml"/><Relationship Id="rId17" Type="http://schemas.openxmlformats.org/officeDocument/2006/relationships/image" Target="../media/image570.png"/><Relationship Id="rId33" Type="http://schemas.openxmlformats.org/officeDocument/2006/relationships/image" Target="../media/image650.png"/><Relationship Id="rId38" Type="http://schemas.openxmlformats.org/officeDocument/2006/relationships/customXml" Target="../ink/ink452.xml"/><Relationship Id="rId59" Type="http://schemas.openxmlformats.org/officeDocument/2006/relationships/image" Target="../media/image780.png"/><Relationship Id="rId103" Type="http://schemas.openxmlformats.org/officeDocument/2006/relationships/image" Target="../media/image1000.png"/><Relationship Id="rId108" Type="http://schemas.openxmlformats.org/officeDocument/2006/relationships/customXml" Target="../ink/ink487.xml"/><Relationship Id="rId54" Type="http://schemas.openxmlformats.org/officeDocument/2006/relationships/customXml" Target="../ink/ink460.xml"/><Relationship Id="rId70" Type="http://schemas.openxmlformats.org/officeDocument/2006/relationships/customXml" Target="../ink/ink468.xml"/><Relationship Id="rId75" Type="http://schemas.openxmlformats.org/officeDocument/2006/relationships/image" Target="../media/image860.png"/><Relationship Id="rId91" Type="http://schemas.openxmlformats.org/officeDocument/2006/relationships/image" Target="../media/image940.png"/><Relationship Id="rId96" Type="http://schemas.openxmlformats.org/officeDocument/2006/relationships/customXml" Target="../ink/ink481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436.xml"/><Relationship Id="rId15" Type="http://schemas.openxmlformats.org/officeDocument/2006/relationships/image" Target="../media/image560.png"/><Relationship Id="rId23" Type="http://schemas.openxmlformats.org/officeDocument/2006/relationships/image" Target="../media/image600.png"/><Relationship Id="rId28" Type="http://schemas.openxmlformats.org/officeDocument/2006/relationships/customXml" Target="../ink/ink447.xml"/><Relationship Id="rId36" Type="http://schemas.openxmlformats.org/officeDocument/2006/relationships/customXml" Target="../ink/ink451.xml"/><Relationship Id="rId49" Type="http://schemas.openxmlformats.org/officeDocument/2006/relationships/image" Target="../media/image730.png"/><Relationship Id="rId57" Type="http://schemas.openxmlformats.org/officeDocument/2006/relationships/image" Target="../media/image770.png"/><Relationship Id="rId106" Type="http://schemas.openxmlformats.org/officeDocument/2006/relationships/customXml" Target="../ink/ink486.xml"/><Relationship Id="rId10" Type="http://schemas.openxmlformats.org/officeDocument/2006/relationships/customXml" Target="../ink/ink438.xml"/><Relationship Id="rId31" Type="http://schemas.openxmlformats.org/officeDocument/2006/relationships/image" Target="../media/image640.png"/><Relationship Id="rId44" Type="http://schemas.openxmlformats.org/officeDocument/2006/relationships/customXml" Target="../ink/ink455.xml"/><Relationship Id="rId52" Type="http://schemas.openxmlformats.org/officeDocument/2006/relationships/customXml" Target="../ink/ink459.xml"/><Relationship Id="rId60" Type="http://schemas.openxmlformats.org/officeDocument/2006/relationships/customXml" Target="../ink/ink463.xml"/><Relationship Id="rId65" Type="http://schemas.openxmlformats.org/officeDocument/2006/relationships/image" Target="../media/image811.png"/><Relationship Id="rId73" Type="http://schemas.openxmlformats.org/officeDocument/2006/relationships/image" Target="../media/image850.png"/><Relationship Id="rId78" Type="http://schemas.openxmlformats.org/officeDocument/2006/relationships/customXml" Target="../ink/ink472.xml"/><Relationship Id="rId81" Type="http://schemas.openxmlformats.org/officeDocument/2006/relationships/image" Target="../media/image890.png"/><Relationship Id="rId86" Type="http://schemas.openxmlformats.org/officeDocument/2006/relationships/customXml" Target="../ink/ink476.xml"/><Relationship Id="rId94" Type="http://schemas.openxmlformats.org/officeDocument/2006/relationships/customXml" Target="../ink/ink480.xml"/><Relationship Id="rId99" Type="http://schemas.openxmlformats.org/officeDocument/2006/relationships/image" Target="../media/image980.png"/><Relationship Id="rId101" Type="http://schemas.openxmlformats.org/officeDocument/2006/relationships/image" Target="../media/image990.png"/><Relationship Id="rId4" Type="http://schemas.openxmlformats.org/officeDocument/2006/relationships/customXml" Target="../ink/ink435.xml"/><Relationship Id="rId9" Type="http://schemas.openxmlformats.org/officeDocument/2006/relationships/image" Target="../media/image530.png"/><Relationship Id="rId13" Type="http://schemas.openxmlformats.org/officeDocument/2006/relationships/image" Target="../media/image550.png"/><Relationship Id="rId18" Type="http://schemas.openxmlformats.org/officeDocument/2006/relationships/customXml" Target="../ink/ink442.xml"/><Relationship Id="rId39" Type="http://schemas.openxmlformats.org/officeDocument/2006/relationships/image" Target="../media/image680.png"/><Relationship Id="rId109" Type="http://schemas.openxmlformats.org/officeDocument/2006/relationships/image" Target="../media/image1030.png"/><Relationship Id="rId34" Type="http://schemas.openxmlformats.org/officeDocument/2006/relationships/customXml" Target="../ink/ink450.xml"/><Relationship Id="rId50" Type="http://schemas.openxmlformats.org/officeDocument/2006/relationships/customXml" Target="../ink/ink458.xml"/><Relationship Id="rId55" Type="http://schemas.openxmlformats.org/officeDocument/2006/relationships/image" Target="../media/image760.png"/><Relationship Id="rId76" Type="http://schemas.openxmlformats.org/officeDocument/2006/relationships/customXml" Target="../ink/ink471.xml"/><Relationship Id="rId97" Type="http://schemas.openxmlformats.org/officeDocument/2006/relationships/image" Target="../media/image970.png"/><Relationship Id="rId104" Type="http://schemas.openxmlformats.org/officeDocument/2006/relationships/customXml" Target="../ink/ink485.xml"/><Relationship Id="rId7" Type="http://schemas.openxmlformats.org/officeDocument/2006/relationships/image" Target="../media/image520.png"/><Relationship Id="rId71" Type="http://schemas.openxmlformats.org/officeDocument/2006/relationships/image" Target="../media/image840.png"/><Relationship Id="rId92" Type="http://schemas.openxmlformats.org/officeDocument/2006/relationships/customXml" Target="../ink/ink479.xml"/><Relationship Id="rId2" Type="http://schemas.openxmlformats.org/officeDocument/2006/relationships/customXml" Target="../ink/ink434.xml"/><Relationship Id="rId29" Type="http://schemas.openxmlformats.org/officeDocument/2006/relationships/image" Target="../media/image630.png"/><Relationship Id="rId24" Type="http://schemas.openxmlformats.org/officeDocument/2006/relationships/customXml" Target="../ink/ink445.xml"/><Relationship Id="rId40" Type="http://schemas.openxmlformats.org/officeDocument/2006/relationships/customXml" Target="../ink/ink453.xml"/><Relationship Id="rId45" Type="http://schemas.openxmlformats.org/officeDocument/2006/relationships/image" Target="../media/image711.png"/><Relationship Id="rId66" Type="http://schemas.openxmlformats.org/officeDocument/2006/relationships/customXml" Target="../ink/ink466.xml"/><Relationship Id="rId87" Type="http://schemas.openxmlformats.org/officeDocument/2006/relationships/image" Target="../media/image920.png"/><Relationship Id="rId110" Type="http://schemas.openxmlformats.org/officeDocument/2006/relationships/customXml" Target="../ink/ink488.xml"/><Relationship Id="rId61" Type="http://schemas.openxmlformats.org/officeDocument/2006/relationships/image" Target="../media/image790.png"/><Relationship Id="rId82" Type="http://schemas.openxmlformats.org/officeDocument/2006/relationships/customXml" Target="../ink/ink474.xml"/><Relationship Id="rId19" Type="http://schemas.openxmlformats.org/officeDocument/2006/relationships/image" Target="../media/image580.png"/><Relationship Id="rId14" Type="http://schemas.openxmlformats.org/officeDocument/2006/relationships/customXml" Target="../ink/ink440.xml"/><Relationship Id="rId30" Type="http://schemas.openxmlformats.org/officeDocument/2006/relationships/customXml" Target="../ink/ink448.xml"/><Relationship Id="rId35" Type="http://schemas.openxmlformats.org/officeDocument/2006/relationships/image" Target="../media/image660.png"/><Relationship Id="rId56" Type="http://schemas.openxmlformats.org/officeDocument/2006/relationships/customXml" Target="../ink/ink461.xml"/><Relationship Id="rId77" Type="http://schemas.openxmlformats.org/officeDocument/2006/relationships/image" Target="../media/image870.png"/><Relationship Id="rId100" Type="http://schemas.openxmlformats.org/officeDocument/2006/relationships/customXml" Target="../ink/ink483.xml"/><Relationship Id="rId105" Type="http://schemas.openxmlformats.org/officeDocument/2006/relationships/image" Target="../media/image1010.png"/><Relationship Id="rId8" Type="http://schemas.openxmlformats.org/officeDocument/2006/relationships/customXml" Target="../ink/ink437.xml"/><Relationship Id="rId51" Type="http://schemas.openxmlformats.org/officeDocument/2006/relationships/image" Target="../media/image740.png"/><Relationship Id="rId72" Type="http://schemas.openxmlformats.org/officeDocument/2006/relationships/customXml" Target="../ink/ink469.xml"/><Relationship Id="rId93" Type="http://schemas.openxmlformats.org/officeDocument/2006/relationships/image" Target="../media/image950.png"/><Relationship Id="rId98" Type="http://schemas.openxmlformats.org/officeDocument/2006/relationships/customXml" Target="../ink/ink482.xml"/><Relationship Id="rId3" Type="http://schemas.openxmlformats.org/officeDocument/2006/relationships/image" Target="../media/image500.png"/><Relationship Id="rId25" Type="http://schemas.openxmlformats.org/officeDocument/2006/relationships/image" Target="../media/image611.png"/><Relationship Id="rId46" Type="http://schemas.openxmlformats.org/officeDocument/2006/relationships/customXml" Target="../ink/ink456.xml"/><Relationship Id="rId67" Type="http://schemas.openxmlformats.org/officeDocument/2006/relationships/image" Target="../media/image820.png"/><Relationship Id="rId20" Type="http://schemas.openxmlformats.org/officeDocument/2006/relationships/customXml" Target="../ink/ink443.xml"/><Relationship Id="rId41" Type="http://schemas.openxmlformats.org/officeDocument/2006/relationships/image" Target="../media/image690.png"/><Relationship Id="rId62" Type="http://schemas.openxmlformats.org/officeDocument/2006/relationships/customXml" Target="../ink/ink464.xml"/><Relationship Id="rId83" Type="http://schemas.openxmlformats.org/officeDocument/2006/relationships/image" Target="../media/image900.png"/><Relationship Id="rId88" Type="http://schemas.openxmlformats.org/officeDocument/2006/relationships/customXml" Target="../ink/ink477.xml"/><Relationship Id="rId111" Type="http://schemas.openxmlformats.org/officeDocument/2006/relationships/image" Target="../media/image10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10.png"/><Relationship Id="rId18" Type="http://schemas.openxmlformats.org/officeDocument/2006/relationships/customXml" Target="../ink/ink498.xml"/><Relationship Id="rId26" Type="http://schemas.openxmlformats.org/officeDocument/2006/relationships/customXml" Target="../ink/ink502.xml"/><Relationship Id="rId3" Type="http://schemas.openxmlformats.org/officeDocument/2006/relationships/image" Target="../media/image1060.png"/><Relationship Id="rId21" Type="http://schemas.openxmlformats.org/officeDocument/2006/relationships/image" Target="../media/image1150.png"/><Relationship Id="rId34" Type="http://schemas.openxmlformats.org/officeDocument/2006/relationships/customXml" Target="../ink/ink506.xml"/><Relationship Id="rId7" Type="http://schemas.openxmlformats.org/officeDocument/2006/relationships/image" Target="../media/image1080.png"/><Relationship Id="rId12" Type="http://schemas.openxmlformats.org/officeDocument/2006/relationships/customXml" Target="../ink/ink495.xml"/><Relationship Id="rId17" Type="http://schemas.openxmlformats.org/officeDocument/2006/relationships/image" Target="../media/image1130.png"/><Relationship Id="rId25" Type="http://schemas.openxmlformats.org/officeDocument/2006/relationships/image" Target="../media/image1170.png"/><Relationship Id="rId33" Type="http://schemas.openxmlformats.org/officeDocument/2006/relationships/image" Target="../media/image1210.png"/><Relationship Id="rId2" Type="http://schemas.openxmlformats.org/officeDocument/2006/relationships/customXml" Target="../ink/ink490.xml"/><Relationship Id="rId16" Type="http://schemas.openxmlformats.org/officeDocument/2006/relationships/customXml" Target="../ink/ink497.xml"/><Relationship Id="rId20" Type="http://schemas.openxmlformats.org/officeDocument/2006/relationships/customXml" Target="../ink/ink499.xml"/><Relationship Id="rId29" Type="http://schemas.openxmlformats.org/officeDocument/2006/relationships/image" Target="../media/image1190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492.xml"/><Relationship Id="rId11" Type="http://schemas.openxmlformats.org/officeDocument/2006/relationships/image" Target="../media/image1100.png"/><Relationship Id="rId24" Type="http://schemas.openxmlformats.org/officeDocument/2006/relationships/customXml" Target="../ink/ink501.xml"/><Relationship Id="rId32" Type="http://schemas.openxmlformats.org/officeDocument/2006/relationships/customXml" Target="../ink/ink505.xml"/><Relationship Id="rId5" Type="http://schemas.openxmlformats.org/officeDocument/2006/relationships/image" Target="../media/image1070.png"/><Relationship Id="rId15" Type="http://schemas.openxmlformats.org/officeDocument/2006/relationships/image" Target="../media/image1120.png"/><Relationship Id="rId23" Type="http://schemas.openxmlformats.org/officeDocument/2006/relationships/image" Target="../media/image1160.png"/><Relationship Id="rId28" Type="http://schemas.openxmlformats.org/officeDocument/2006/relationships/customXml" Target="../ink/ink503.xml"/><Relationship Id="rId10" Type="http://schemas.openxmlformats.org/officeDocument/2006/relationships/customXml" Target="../ink/ink494.xml"/><Relationship Id="rId19" Type="http://schemas.openxmlformats.org/officeDocument/2006/relationships/image" Target="../media/image1140.png"/><Relationship Id="rId31" Type="http://schemas.openxmlformats.org/officeDocument/2006/relationships/image" Target="../media/image1200.png"/><Relationship Id="rId4" Type="http://schemas.openxmlformats.org/officeDocument/2006/relationships/customXml" Target="../ink/ink491.xml"/><Relationship Id="rId9" Type="http://schemas.openxmlformats.org/officeDocument/2006/relationships/image" Target="../media/image1090.png"/><Relationship Id="rId14" Type="http://schemas.openxmlformats.org/officeDocument/2006/relationships/customXml" Target="../ink/ink496.xml"/><Relationship Id="rId22" Type="http://schemas.openxmlformats.org/officeDocument/2006/relationships/customXml" Target="../ink/ink500.xml"/><Relationship Id="rId27" Type="http://schemas.openxmlformats.org/officeDocument/2006/relationships/image" Target="../media/image1180.png"/><Relationship Id="rId30" Type="http://schemas.openxmlformats.org/officeDocument/2006/relationships/customXml" Target="../ink/ink504.xml"/><Relationship Id="rId35" Type="http://schemas.openxmlformats.org/officeDocument/2006/relationships/image" Target="../media/image1220.png"/><Relationship Id="rId8" Type="http://schemas.openxmlformats.org/officeDocument/2006/relationships/customXml" Target="../ink/ink493.xml"/></Relationships>
</file>

<file path=ppt/slides/_rels/slide3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10.png"/><Relationship Id="rId18" Type="http://schemas.openxmlformats.org/officeDocument/2006/relationships/customXml" Target="../ink/ink515.xml"/><Relationship Id="rId26" Type="http://schemas.openxmlformats.org/officeDocument/2006/relationships/customXml" Target="../ink/ink519.xml"/><Relationship Id="rId39" Type="http://schemas.openxmlformats.org/officeDocument/2006/relationships/image" Target="../media/image1260.png"/><Relationship Id="rId21" Type="http://schemas.openxmlformats.org/officeDocument/2006/relationships/image" Target="../media/image1170.png"/><Relationship Id="rId34" Type="http://schemas.openxmlformats.org/officeDocument/2006/relationships/customXml" Target="../ink/ink523.xml"/><Relationship Id="rId42" Type="http://schemas.openxmlformats.org/officeDocument/2006/relationships/customXml" Target="../ink/ink527.xml"/><Relationship Id="rId47" Type="http://schemas.openxmlformats.org/officeDocument/2006/relationships/image" Target="../media/image1300.png"/><Relationship Id="rId7" Type="http://schemas.openxmlformats.org/officeDocument/2006/relationships/image" Target="../media/image1080.png"/><Relationship Id="rId2" Type="http://schemas.openxmlformats.org/officeDocument/2006/relationships/customXml" Target="../ink/ink507.xml"/><Relationship Id="rId16" Type="http://schemas.openxmlformats.org/officeDocument/2006/relationships/customXml" Target="../ink/ink514.xml"/><Relationship Id="rId29" Type="http://schemas.openxmlformats.org/officeDocument/2006/relationships/image" Target="../media/image1210.png"/><Relationship Id="rId11" Type="http://schemas.openxmlformats.org/officeDocument/2006/relationships/image" Target="../media/image1100.png"/><Relationship Id="rId24" Type="http://schemas.openxmlformats.org/officeDocument/2006/relationships/customXml" Target="../ink/ink518.xml"/><Relationship Id="rId32" Type="http://schemas.openxmlformats.org/officeDocument/2006/relationships/customXml" Target="../ink/ink522.xml"/><Relationship Id="rId37" Type="http://schemas.openxmlformats.org/officeDocument/2006/relationships/image" Target="../media/image1250.png"/><Relationship Id="rId40" Type="http://schemas.openxmlformats.org/officeDocument/2006/relationships/customXml" Target="../ink/ink526.xml"/><Relationship Id="rId45" Type="http://schemas.openxmlformats.org/officeDocument/2006/relationships/image" Target="../media/image1290.png"/><Relationship Id="rId5" Type="http://schemas.openxmlformats.org/officeDocument/2006/relationships/image" Target="../media/image1070.png"/><Relationship Id="rId15" Type="http://schemas.openxmlformats.org/officeDocument/2006/relationships/image" Target="../media/image1140.png"/><Relationship Id="rId23" Type="http://schemas.openxmlformats.org/officeDocument/2006/relationships/image" Target="../media/image1180.png"/><Relationship Id="rId28" Type="http://schemas.openxmlformats.org/officeDocument/2006/relationships/customXml" Target="../ink/ink520.xml"/><Relationship Id="rId36" Type="http://schemas.openxmlformats.org/officeDocument/2006/relationships/customXml" Target="../ink/ink524.xml"/><Relationship Id="rId49" Type="http://schemas.openxmlformats.org/officeDocument/2006/relationships/image" Target="../media/image1310.png"/><Relationship Id="rId10" Type="http://schemas.openxmlformats.org/officeDocument/2006/relationships/customXml" Target="../ink/ink511.xml"/><Relationship Id="rId19" Type="http://schemas.openxmlformats.org/officeDocument/2006/relationships/image" Target="../media/image1160.png"/><Relationship Id="rId31" Type="http://schemas.openxmlformats.org/officeDocument/2006/relationships/image" Target="../media/image1220.png"/><Relationship Id="rId44" Type="http://schemas.openxmlformats.org/officeDocument/2006/relationships/customXml" Target="../ink/ink528.xml"/><Relationship Id="rId4" Type="http://schemas.openxmlformats.org/officeDocument/2006/relationships/customXml" Target="../ink/ink508.xml"/><Relationship Id="rId9" Type="http://schemas.openxmlformats.org/officeDocument/2006/relationships/image" Target="../media/image1090.png"/><Relationship Id="rId14" Type="http://schemas.openxmlformats.org/officeDocument/2006/relationships/customXml" Target="../ink/ink513.xml"/><Relationship Id="rId22" Type="http://schemas.openxmlformats.org/officeDocument/2006/relationships/customXml" Target="../ink/ink517.xml"/><Relationship Id="rId27" Type="http://schemas.openxmlformats.org/officeDocument/2006/relationships/image" Target="../media/image1200.png"/><Relationship Id="rId30" Type="http://schemas.openxmlformats.org/officeDocument/2006/relationships/customXml" Target="../ink/ink521.xml"/><Relationship Id="rId35" Type="http://schemas.openxmlformats.org/officeDocument/2006/relationships/image" Target="../media/image1240.png"/><Relationship Id="rId43" Type="http://schemas.openxmlformats.org/officeDocument/2006/relationships/image" Target="../media/image1280.png"/><Relationship Id="rId48" Type="http://schemas.openxmlformats.org/officeDocument/2006/relationships/customXml" Target="../ink/ink530.xml"/><Relationship Id="rId8" Type="http://schemas.openxmlformats.org/officeDocument/2006/relationships/customXml" Target="../ink/ink510.xml"/><Relationship Id="rId3" Type="http://schemas.openxmlformats.org/officeDocument/2006/relationships/image" Target="../media/image1060.png"/><Relationship Id="rId12" Type="http://schemas.openxmlformats.org/officeDocument/2006/relationships/customXml" Target="../ink/ink512.xml"/><Relationship Id="rId17" Type="http://schemas.openxmlformats.org/officeDocument/2006/relationships/image" Target="../media/image1150.png"/><Relationship Id="rId25" Type="http://schemas.openxmlformats.org/officeDocument/2006/relationships/image" Target="../media/image1190.png"/><Relationship Id="rId33" Type="http://schemas.openxmlformats.org/officeDocument/2006/relationships/image" Target="../media/image1230.png"/><Relationship Id="rId38" Type="http://schemas.openxmlformats.org/officeDocument/2006/relationships/customXml" Target="../ink/ink525.xml"/><Relationship Id="rId46" Type="http://schemas.openxmlformats.org/officeDocument/2006/relationships/customXml" Target="../ink/ink529.xml"/><Relationship Id="rId20" Type="http://schemas.openxmlformats.org/officeDocument/2006/relationships/customXml" Target="../ink/ink516.xml"/><Relationship Id="rId41" Type="http://schemas.openxmlformats.org/officeDocument/2006/relationships/image" Target="../media/image1270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509.xml"/></Relationships>
</file>

<file path=ppt/slides/_rels/slide34.xml.rels><?xml version="1.0" encoding="UTF-8" standalone="yes"?>
<Relationships xmlns="http://schemas.openxmlformats.org/package/2006/relationships"><Relationship Id="rId21" Type="http://schemas.openxmlformats.org/officeDocument/2006/relationships/image" Target="../media/image1400.png"/><Relationship Id="rId42" Type="http://schemas.openxmlformats.org/officeDocument/2006/relationships/customXml" Target="../ink/ink543.xml"/><Relationship Id="rId47" Type="http://schemas.openxmlformats.org/officeDocument/2006/relationships/image" Target="../media/image1480.png"/><Relationship Id="rId63" Type="http://schemas.openxmlformats.org/officeDocument/2006/relationships/image" Target="../media/image1560.png"/><Relationship Id="rId68" Type="http://schemas.openxmlformats.org/officeDocument/2006/relationships/customXml" Target="../ink/ink556.xml"/><Relationship Id="rId84" Type="http://schemas.openxmlformats.org/officeDocument/2006/relationships/customXml" Target="../ink/ink564.xml"/><Relationship Id="rId89" Type="http://schemas.openxmlformats.org/officeDocument/2006/relationships/image" Target="../media/image1690.png"/><Relationship Id="rId16" Type="http://schemas.openxmlformats.org/officeDocument/2006/relationships/customXml" Target="../ink/ink538.xml"/><Relationship Id="rId11" Type="http://schemas.openxmlformats.org/officeDocument/2006/relationships/image" Target="../media/image1350.png"/><Relationship Id="rId40" Type="http://schemas.openxmlformats.org/officeDocument/2006/relationships/customXml" Target="../ink/ink542.xml"/><Relationship Id="rId45" Type="http://schemas.openxmlformats.org/officeDocument/2006/relationships/image" Target="../media/image1470.png"/><Relationship Id="rId53" Type="http://schemas.openxmlformats.org/officeDocument/2006/relationships/image" Target="../media/image1510.png"/><Relationship Id="rId58" Type="http://schemas.openxmlformats.org/officeDocument/2006/relationships/customXml" Target="../ink/ink551.xml"/><Relationship Id="rId66" Type="http://schemas.openxmlformats.org/officeDocument/2006/relationships/customXml" Target="../ink/ink555.xml"/><Relationship Id="rId74" Type="http://schemas.openxmlformats.org/officeDocument/2006/relationships/customXml" Target="../ink/ink559.xml"/><Relationship Id="rId79" Type="http://schemas.openxmlformats.org/officeDocument/2006/relationships/image" Target="../media/image1640.png"/><Relationship Id="rId87" Type="http://schemas.openxmlformats.org/officeDocument/2006/relationships/image" Target="../media/image1680.png"/><Relationship Id="rId5" Type="http://schemas.openxmlformats.org/officeDocument/2006/relationships/image" Target="../media/image1320.png"/><Relationship Id="rId61" Type="http://schemas.openxmlformats.org/officeDocument/2006/relationships/image" Target="../media/image1550.png"/><Relationship Id="rId82" Type="http://schemas.openxmlformats.org/officeDocument/2006/relationships/customXml" Target="../ink/ink563.xml"/><Relationship Id="rId90" Type="http://schemas.openxmlformats.org/officeDocument/2006/relationships/customXml" Target="../ink/ink567.xml"/><Relationship Id="rId19" Type="http://schemas.openxmlformats.org/officeDocument/2006/relationships/image" Target="../media/image1390.png"/><Relationship Id="rId14" Type="http://schemas.openxmlformats.org/officeDocument/2006/relationships/customXml" Target="../ink/ink537.xml"/><Relationship Id="rId22" Type="http://schemas.openxmlformats.org/officeDocument/2006/relationships/customXml" Target="../ink/ink541.xml"/><Relationship Id="rId43" Type="http://schemas.openxmlformats.org/officeDocument/2006/relationships/image" Target="../media/image1460.png"/><Relationship Id="rId48" Type="http://schemas.openxmlformats.org/officeDocument/2006/relationships/customXml" Target="../ink/ink546.xml"/><Relationship Id="rId56" Type="http://schemas.openxmlformats.org/officeDocument/2006/relationships/customXml" Target="../ink/ink550.xml"/><Relationship Id="rId64" Type="http://schemas.openxmlformats.org/officeDocument/2006/relationships/customXml" Target="../ink/ink554.xml"/><Relationship Id="rId69" Type="http://schemas.openxmlformats.org/officeDocument/2006/relationships/image" Target="../media/image1590.png"/><Relationship Id="rId77" Type="http://schemas.openxmlformats.org/officeDocument/2006/relationships/image" Target="../media/image1630.png"/><Relationship Id="rId8" Type="http://schemas.openxmlformats.org/officeDocument/2006/relationships/customXml" Target="../ink/ink534.xml"/><Relationship Id="rId51" Type="http://schemas.openxmlformats.org/officeDocument/2006/relationships/image" Target="../media/image1500.png"/><Relationship Id="rId72" Type="http://schemas.openxmlformats.org/officeDocument/2006/relationships/customXml" Target="../ink/ink558.xml"/><Relationship Id="rId80" Type="http://schemas.openxmlformats.org/officeDocument/2006/relationships/customXml" Target="../ink/ink562.xml"/><Relationship Id="rId85" Type="http://schemas.openxmlformats.org/officeDocument/2006/relationships/image" Target="../media/image1670.png"/><Relationship Id="rId93" Type="http://schemas.openxmlformats.org/officeDocument/2006/relationships/image" Target="../media/image1710.png"/><Relationship Id="rId3" Type="http://schemas.openxmlformats.org/officeDocument/2006/relationships/image" Target="../media/image1110.png"/><Relationship Id="rId12" Type="http://schemas.openxmlformats.org/officeDocument/2006/relationships/customXml" Target="../ink/ink536.xml"/><Relationship Id="rId17" Type="http://schemas.openxmlformats.org/officeDocument/2006/relationships/image" Target="../media/image1380.png"/><Relationship Id="rId46" Type="http://schemas.openxmlformats.org/officeDocument/2006/relationships/customXml" Target="../ink/ink545.xml"/><Relationship Id="rId59" Type="http://schemas.openxmlformats.org/officeDocument/2006/relationships/image" Target="../media/image1540.png"/><Relationship Id="rId67" Type="http://schemas.openxmlformats.org/officeDocument/2006/relationships/image" Target="../media/image1580.png"/><Relationship Id="rId20" Type="http://schemas.openxmlformats.org/officeDocument/2006/relationships/customXml" Target="../ink/ink540.xml"/><Relationship Id="rId41" Type="http://schemas.openxmlformats.org/officeDocument/2006/relationships/image" Target="../media/image1450.png"/><Relationship Id="rId54" Type="http://schemas.openxmlformats.org/officeDocument/2006/relationships/customXml" Target="../ink/ink549.xml"/><Relationship Id="rId62" Type="http://schemas.openxmlformats.org/officeDocument/2006/relationships/customXml" Target="../ink/ink553.xml"/><Relationship Id="rId70" Type="http://schemas.openxmlformats.org/officeDocument/2006/relationships/customXml" Target="../ink/ink557.xml"/><Relationship Id="rId75" Type="http://schemas.openxmlformats.org/officeDocument/2006/relationships/image" Target="../media/image1620.png"/><Relationship Id="rId83" Type="http://schemas.openxmlformats.org/officeDocument/2006/relationships/image" Target="../media/image1660.png"/><Relationship Id="rId88" Type="http://schemas.openxmlformats.org/officeDocument/2006/relationships/customXml" Target="../ink/ink566.xml"/><Relationship Id="rId91" Type="http://schemas.openxmlformats.org/officeDocument/2006/relationships/image" Target="../media/image1700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533.xml"/><Relationship Id="rId15" Type="http://schemas.openxmlformats.org/officeDocument/2006/relationships/image" Target="../media/image1370.png"/><Relationship Id="rId49" Type="http://schemas.openxmlformats.org/officeDocument/2006/relationships/image" Target="../media/image1490.png"/><Relationship Id="rId57" Type="http://schemas.openxmlformats.org/officeDocument/2006/relationships/image" Target="../media/image1530.png"/><Relationship Id="rId10" Type="http://schemas.openxmlformats.org/officeDocument/2006/relationships/customXml" Target="../ink/ink535.xml"/><Relationship Id="rId44" Type="http://schemas.openxmlformats.org/officeDocument/2006/relationships/customXml" Target="../ink/ink544.xml"/><Relationship Id="rId52" Type="http://schemas.openxmlformats.org/officeDocument/2006/relationships/customXml" Target="../ink/ink548.xml"/><Relationship Id="rId60" Type="http://schemas.openxmlformats.org/officeDocument/2006/relationships/customXml" Target="../ink/ink552.xml"/><Relationship Id="rId65" Type="http://schemas.openxmlformats.org/officeDocument/2006/relationships/image" Target="../media/image1570.png"/><Relationship Id="rId73" Type="http://schemas.openxmlformats.org/officeDocument/2006/relationships/image" Target="../media/image1610.png"/><Relationship Id="rId78" Type="http://schemas.openxmlformats.org/officeDocument/2006/relationships/customXml" Target="../ink/ink561.xml"/><Relationship Id="rId81" Type="http://schemas.openxmlformats.org/officeDocument/2006/relationships/image" Target="../media/image1650.png"/><Relationship Id="rId86" Type="http://schemas.openxmlformats.org/officeDocument/2006/relationships/customXml" Target="../ink/ink565.xml"/><Relationship Id="rId4" Type="http://schemas.openxmlformats.org/officeDocument/2006/relationships/customXml" Target="../ink/ink532.xml"/><Relationship Id="rId9" Type="http://schemas.openxmlformats.org/officeDocument/2006/relationships/image" Target="../media/image1340.png"/><Relationship Id="rId13" Type="http://schemas.openxmlformats.org/officeDocument/2006/relationships/image" Target="../media/image1360.png"/><Relationship Id="rId18" Type="http://schemas.openxmlformats.org/officeDocument/2006/relationships/customXml" Target="../ink/ink539.xml"/><Relationship Id="rId39" Type="http://schemas.openxmlformats.org/officeDocument/2006/relationships/image" Target="../media/image1440.png"/><Relationship Id="rId50" Type="http://schemas.openxmlformats.org/officeDocument/2006/relationships/customXml" Target="../ink/ink547.xml"/><Relationship Id="rId55" Type="http://schemas.openxmlformats.org/officeDocument/2006/relationships/image" Target="../media/image1520.png"/><Relationship Id="rId76" Type="http://schemas.openxmlformats.org/officeDocument/2006/relationships/customXml" Target="../ink/ink560.xml"/><Relationship Id="rId7" Type="http://schemas.openxmlformats.org/officeDocument/2006/relationships/image" Target="../media/image1330.png"/><Relationship Id="rId71" Type="http://schemas.openxmlformats.org/officeDocument/2006/relationships/image" Target="../media/image1600.png"/><Relationship Id="rId92" Type="http://schemas.openxmlformats.org/officeDocument/2006/relationships/customXml" Target="../ink/ink568.xml"/><Relationship Id="rId2" Type="http://schemas.openxmlformats.org/officeDocument/2006/relationships/customXml" Target="../ink/ink53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customXml" Target="../ink/ink572.xml"/><Relationship Id="rId13" Type="http://schemas.openxmlformats.org/officeDocument/2006/relationships/image" Target="../media/image1760.png"/><Relationship Id="rId18" Type="http://schemas.openxmlformats.org/officeDocument/2006/relationships/customXml" Target="../ink/ink577.xml"/><Relationship Id="rId3" Type="http://schemas.openxmlformats.org/officeDocument/2006/relationships/image" Target="../media/image1110.png"/><Relationship Id="rId21" Type="http://schemas.openxmlformats.org/officeDocument/2006/relationships/image" Target="../media/image1800.png"/><Relationship Id="rId7" Type="http://schemas.openxmlformats.org/officeDocument/2006/relationships/image" Target="../media/image1730.png"/><Relationship Id="rId12" Type="http://schemas.openxmlformats.org/officeDocument/2006/relationships/customXml" Target="../ink/ink574.xml"/><Relationship Id="rId17" Type="http://schemas.openxmlformats.org/officeDocument/2006/relationships/image" Target="../media/image1780.png"/><Relationship Id="rId2" Type="http://schemas.openxmlformats.org/officeDocument/2006/relationships/customXml" Target="../ink/ink569.xml"/><Relationship Id="rId16" Type="http://schemas.openxmlformats.org/officeDocument/2006/relationships/customXml" Target="../ink/ink576.xml"/><Relationship Id="rId20" Type="http://schemas.openxmlformats.org/officeDocument/2006/relationships/customXml" Target="../ink/ink578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571.xml"/><Relationship Id="rId11" Type="http://schemas.openxmlformats.org/officeDocument/2006/relationships/image" Target="../media/image1750.png"/><Relationship Id="rId5" Type="http://schemas.openxmlformats.org/officeDocument/2006/relationships/image" Target="../media/image1720.png"/><Relationship Id="rId15" Type="http://schemas.openxmlformats.org/officeDocument/2006/relationships/image" Target="../media/image1770.png"/><Relationship Id="rId10" Type="http://schemas.openxmlformats.org/officeDocument/2006/relationships/customXml" Target="../ink/ink573.xml"/><Relationship Id="rId19" Type="http://schemas.openxmlformats.org/officeDocument/2006/relationships/image" Target="../media/image1790.png"/><Relationship Id="rId4" Type="http://schemas.openxmlformats.org/officeDocument/2006/relationships/customXml" Target="../ink/ink570.xml"/><Relationship Id="rId9" Type="http://schemas.openxmlformats.org/officeDocument/2006/relationships/image" Target="../media/image1740.png"/><Relationship Id="rId14" Type="http://schemas.openxmlformats.org/officeDocument/2006/relationships/customXml" Target="../ink/ink575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customXml" Target="../ink/ink582.xml"/><Relationship Id="rId13" Type="http://schemas.openxmlformats.org/officeDocument/2006/relationships/image" Target="../media/image1850.png"/><Relationship Id="rId18" Type="http://schemas.openxmlformats.org/officeDocument/2006/relationships/customXml" Target="../ink/ink587.xml"/><Relationship Id="rId3" Type="http://schemas.openxmlformats.org/officeDocument/2006/relationships/image" Target="../media/image1110.png"/><Relationship Id="rId21" Type="http://schemas.openxmlformats.org/officeDocument/2006/relationships/image" Target="../media/image1890.png"/><Relationship Id="rId7" Type="http://schemas.openxmlformats.org/officeDocument/2006/relationships/image" Target="../media/image1820.png"/><Relationship Id="rId12" Type="http://schemas.openxmlformats.org/officeDocument/2006/relationships/customXml" Target="../ink/ink584.xml"/><Relationship Id="rId17" Type="http://schemas.openxmlformats.org/officeDocument/2006/relationships/image" Target="../media/image1870.png"/><Relationship Id="rId2" Type="http://schemas.openxmlformats.org/officeDocument/2006/relationships/customXml" Target="../ink/ink579.xml"/><Relationship Id="rId16" Type="http://schemas.openxmlformats.org/officeDocument/2006/relationships/customXml" Target="../ink/ink586.xml"/><Relationship Id="rId20" Type="http://schemas.openxmlformats.org/officeDocument/2006/relationships/customXml" Target="../ink/ink588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581.xml"/><Relationship Id="rId11" Type="http://schemas.openxmlformats.org/officeDocument/2006/relationships/image" Target="../media/image1840.png"/><Relationship Id="rId5" Type="http://schemas.openxmlformats.org/officeDocument/2006/relationships/image" Target="../media/image1810.png"/><Relationship Id="rId15" Type="http://schemas.openxmlformats.org/officeDocument/2006/relationships/image" Target="../media/image1860.png"/><Relationship Id="rId10" Type="http://schemas.openxmlformats.org/officeDocument/2006/relationships/customXml" Target="../ink/ink583.xml"/><Relationship Id="rId19" Type="http://schemas.openxmlformats.org/officeDocument/2006/relationships/image" Target="../media/image1880.png"/><Relationship Id="rId4" Type="http://schemas.openxmlformats.org/officeDocument/2006/relationships/customXml" Target="../ink/ink580.xml"/><Relationship Id="rId9" Type="http://schemas.openxmlformats.org/officeDocument/2006/relationships/image" Target="../media/image1830.png"/><Relationship Id="rId14" Type="http://schemas.openxmlformats.org/officeDocument/2006/relationships/customXml" Target="../ink/ink585.xml"/></Relationships>
</file>

<file path=ppt/slides/_rels/slide3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50.png"/><Relationship Id="rId18" Type="http://schemas.openxmlformats.org/officeDocument/2006/relationships/customXml" Target="../ink/ink597.xml"/><Relationship Id="rId26" Type="http://schemas.openxmlformats.org/officeDocument/2006/relationships/customXml" Target="../ink/ink601.xml"/><Relationship Id="rId3" Type="http://schemas.openxmlformats.org/officeDocument/2006/relationships/image" Target="../media/image1110.png"/><Relationship Id="rId21" Type="http://schemas.openxmlformats.org/officeDocument/2006/relationships/image" Target="../media/image1890.png"/><Relationship Id="rId7" Type="http://schemas.openxmlformats.org/officeDocument/2006/relationships/image" Target="../media/image1820.png"/><Relationship Id="rId12" Type="http://schemas.openxmlformats.org/officeDocument/2006/relationships/customXml" Target="../ink/ink594.xml"/><Relationship Id="rId17" Type="http://schemas.openxmlformats.org/officeDocument/2006/relationships/image" Target="../media/image1870.png"/><Relationship Id="rId25" Type="http://schemas.openxmlformats.org/officeDocument/2006/relationships/image" Target="../media/image1910.png"/><Relationship Id="rId33" Type="http://schemas.openxmlformats.org/officeDocument/2006/relationships/image" Target="../media/image1950.png"/><Relationship Id="rId2" Type="http://schemas.openxmlformats.org/officeDocument/2006/relationships/customXml" Target="../ink/ink589.xml"/><Relationship Id="rId16" Type="http://schemas.openxmlformats.org/officeDocument/2006/relationships/customXml" Target="../ink/ink596.xml"/><Relationship Id="rId20" Type="http://schemas.openxmlformats.org/officeDocument/2006/relationships/customXml" Target="../ink/ink598.xml"/><Relationship Id="rId29" Type="http://schemas.openxmlformats.org/officeDocument/2006/relationships/image" Target="../media/image1930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591.xml"/><Relationship Id="rId11" Type="http://schemas.openxmlformats.org/officeDocument/2006/relationships/image" Target="../media/image1840.png"/><Relationship Id="rId24" Type="http://schemas.openxmlformats.org/officeDocument/2006/relationships/customXml" Target="../ink/ink600.xml"/><Relationship Id="rId32" Type="http://schemas.openxmlformats.org/officeDocument/2006/relationships/customXml" Target="../ink/ink604.xml"/><Relationship Id="rId5" Type="http://schemas.openxmlformats.org/officeDocument/2006/relationships/image" Target="../media/image1810.png"/><Relationship Id="rId15" Type="http://schemas.openxmlformats.org/officeDocument/2006/relationships/image" Target="../media/image1860.png"/><Relationship Id="rId23" Type="http://schemas.openxmlformats.org/officeDocument/2006/relationships/image" Target="../media/image1900.png"/><Relationship Id="rId28" Type="http://schemas.openxmlformats.org/officeDocument/2006/relationships/customXml" Target="../ink/ink602.xml"/><Relationship Id="rId10" Type="http://schemas.openxmlformats.org/officeDocument/2006/relationships/customXml" Target="../ink/ink593.xml"/><Relationship Id="rId19" Type="http://schemas.openxmlformats.org/officeDocument/2006/relationships/image" Target="../media/image1880.png"/><Relationship Id="rId31" Type="http://schemas.openxmlformats.org/officeDocument/2006/relationships/image" Target="../media/image1940.png"/><Relationship Id="rId4" Type="http://schemas.openxmlformats.org/officeDocument/2006/relationships/customXml" Target="../ink/ink590.xml"/><Relationship Id="rId9" Type="http://schemas.openxmlformats.org/officeDocument/2006/relationships/image" Target="../media/image1830.png"/><Relationship Id="rId14" Type="http://schemas.openxmlformats.org/officeDocument/2006/relationships/customXml" Target="../ink/ink595.xml"/><Relationship Id="rId22" Type="http://schemas.openxmlformats.org/officeDocument/2006/relationships/customXml" Target="../ink/ink599.xml"/><Relationship Id="rId27" Type="http://schemas.openxmlformats.org/officeDocument/2006/relationships/image" Target="../media/image1920.png"/><Relationship Id="rId30" Type="http://schemas.openxmlformats.org/officeDocument/2006/relationships/customXml" Target="../ink/ink603.xml"/><Relationship Id="rId8" Type="http://schemas.openxmlformats.org/officeDocument/2006/relationships/customXml" Target="../ink/ink592.xml"/></Relationships>
</file>

<file path=ppt/slides/_rels/slide3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50.png"/><Relationship Id="rId18" Type="http://schemas.openxmlformats.org/officeDocument/2006/relationships/customXml" Target="../ink/ink613.xml"/><Relationship Id="rId26" Type="http://schemas.openxmlformats.org/officeDocument/2006/relationships/customXml" Target="../ink/ink617.xml"/><Relationship Id="rId3" Type="http://schemas.openxmlformats.org/officeDocument/2006/relationships/image" Target="../media/image1110.png"/><Relationship Id="rId21" Type="http://schemas.openxmlformats.org/officeDocument/2006/relationships/image" Target="../media/image1890.png"/><Relationship Id="rId7" Type="http://schemas.openxmlformats.org/officeDocument/2006/relationships/image" Target="../media/image1820.png"/><Relationship Id="rId12" Type="http://schemas.openxmlformats.org/officeDocument/2006/relationships/customXml" Target="../ink/ink610.xml"/><Relationship Id="rId17" Type="http://schemas.openxmlformats.org/officeDocument/2006/relationships/image" Target="../media/image1870.png"/><Relationship Id="rId25" Type="http://schemas.openxmlformats.org/officeDocument/2006/relationships/image" Target="../media/image1910.png"/><Relationship Id="rId33" Type="http://schemas.openxmlformats.org/officeDocument/2006/relationships/image" Target="../media/image1950.png"/><Relationship Id="rId2" Type="http://schemas.openxmlformats.org/officeDocument/2006/relationships/customXml" Target="../ink/ink605.xml"/><Relationship Id="rId16" Type="http://schemas.openxmlformats.org/officeDocument/2006/relationships/customXml" Target="../ink/ink612.xml"/><Relationship Id="rId20" Type="http://schemas.openxmlformats.org/officeDocument/2006/relationships/customXml" Target="../ink/ink614.xml"/><Relationship Id="rId29" Type="http://schemas.openxmlformats.org/officeDocument/2006/relationships/image" Target="../media/image1930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607.xml"/><Relationship Id="rId11" Type="http://schemas.openxmlformats.org/officeDocument/2006/relationships/image" Target="../media/image1840.png"/><Relationship Id="rId24" Type="http://schemas.openxmlformats.org/officeDocument/2006/relationships/customXml" Target="../ink/ink616.xml"/><Relationship Id="rId32" Type="http://schemas.openxmlformats.org/officeDocument/2006/relationships/customXml" Target="../ink/ink620.xml"/><Relationship Id="rId5" Type="http://schemas.openxmlformats.org/officeDocument/2006/relationships/image" Target="../media/image1810.png"/><Relationship Id="rId15" Type="http://schemas.openxmlformats.org/officeDocument/2006/relationships/image" Target="../media/image1860.png"/><Relationship Id="rId23" Type="http://schemas.openxmlformats.org/officeDocument/2006/relationships/image" Target="../media/image1900.png"/><Relationship Id="rId28" Type="http://schemas.openxmlformats.org/officeDocument/2006/relationships/customXml" Target="../ink/ink618.xml"/><Relationship Id="rId10" Type="http://schemas.openxmlformats.org/officeDocument/2006/relationships/customXml" Target="../ink/ink609.xml"/><Relationship Id="rId19" Type="http://schemas.openxmlformats.org/officeDocument/2006/relationships/image" Target="../media/image1880.png"/><Relationship Id="rId31" Type="http://schemas.openxmlformats.org/officeDocument/2006/relationships/image" Target="../media/image1940.png"/><Relationship Id="rId4" Type="http://schemas.openxmlformats.org/officeDocument/2006/relationships/customXml" Target="../ink/ink606.xml"/><Relationship Id="rId9" Type="http://schemas.openxmlformats.org/officeDocument/2006/relationships/image" Target="../media/image1830.png"/><Relationship Id="rId14" Type="http://schemas.openxmlformats.org/officeDocument/2006/relationships/customXml" Target="../ink/ink611.xml"/><Relationship Id="rId22" Type="http://schemas.openxmlformats.org/officeDocument/2006/relationships/customXml" Target="../ink/ink615.xml"/><Relationship Id="rId27" Type="http://schemas.openxmlformats.org/officeDocument/2006/relationships/image" Target="../media/image1920.png"/><Relationship Id="rId30" Type="http://schemas.openxmlformats.org/officeDocument/2006/relationships/customXml" Target="../ink/ink619.xml"/><Relationship Id="rId8" Type="http://schemas.openxmlformats.org/officeDocument/2006/relationships/customXml" Target="../ink/ink608.xml"/></Relationships>
</file>

<file path=ppt/slides/_rels/slide3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50.png"/><Relationship Id="rId18" Type="http://schemas.openxmlformats.org/officeDocument/2006/relationships/customXml" Target="../ink/ink629.xml"/><Relationship Id="rId26" Type="http://schemas.openxmlformats.org/officeDocument/2006/relationships/customXml" Target="../ink/ink633.xml"/><Relationship Id="rId39" Type="http://schemas.openxmlformats.org/officeDocument/2006/relationships/image" Target="../media/image1980.png"/><Relationship Id="rId21" Type="http://schemas.openxmlformats.org/officeDocument/2006/relationships/image" Target="../media/image1890.png"/><Relationship Id="rId34" Type="http://schemas.openxmlformats.org/officeDocument/2006/relationships/customXml" Target="../ink/ink637.xml"/><Relationship Id="rId42" Type="http://schemas.openxmlformats.org/officeDocument/2006/relationships/customXml" Target="../ink/ink641.xml"/><Relationship Id="rId47" Type="http://schemas.openxmlformats.org/officeDocument/2006/relationships/image" Target="../media/image2020.png"/><Relationship Id="rId7" Type="http://schemas.openxmlformats.org/officeDocument/2006/relationships/image" Target="../media/image1820.png"/><Relationship Id="rId2" Type="http://schemas.openxmlformats.org/officeDocument/2006/relationships/customXml" Target="../ink/ink621.xml"/><Relationship Id="rId16" Type="http://schemas.openxmlformats.org/officeDocument/2006/relationships/customXml" Target="../ink/ink628.xml"/><Relationship Id="rId29" Type="http://schemas.openxmlformats.org/officeDocument/2006/relationships/image" Target="../media/image1930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623.xml"/><Relationship Id="rId11" Type="http://schemas.openxmlformats.org/officeDocument/2006/relationships/image" Target="../media/image1840.png"/><Relationship Id="rId24" Type="http://schemas.openxmlformats.org/officeDocument/2006/relationships/customXml" Target="../ink/ink632.xml"/><Relationship Id="rId32" Type="http://schemas.openxmlformats.org/officeDocument/2006/relationships/customXml" Target="../ink/ink636.xml"/><Relationship Id="rId37" Type="http://schemas.openxmlformats.org/officeDocument/2006/relationships/image" Target="../media/image1970.png"/><Relationship Id="rId40" Type="http://schemas.openxmlformats.org/officeDocument/2006/relationships/customXml" Target="../ink/ink640.xml"/><Relationship Id="rId45" Type="http://schemas.openxmlformats.org/officeDocument/2006/relationships/image" Target="../media/image2010.png"/><Relationship Id="rId5" Type="http://schemas.openxmlformats.org/officeDocument/2006/relationships/image" Target="../media/image1810.png"/><Relationship Id="rId15" Type="http://schemas.openxmlformats.org/officeDocument/2006/relationships/image" Target="../media/image1860.png"/><Relationship Id="rId23" Type="http://schemas.openxmlformats.org/officeDocument/2006/relationships/image" Target="../media/image1900.png"/><Relationship Id="rId28" Type="http://schemas.openxmlformats.org/officeDocument/2006/relationships/customXml" Target="../ink/ink634.xml"/><Relationship Id="rId36" Type="http://schemas.openxmlformats.org/officeDocument/2006/relationships/customXml" Target="../ink/ink638.xml"/><Relationship Id="rId10" Type="http://schemas.openxmlformats.org/officeDocument/2006/relationships/customXml" Target="../ink/ink625.xml"/><Relationship Id="rId19" Type="http://schemas.openxmlformats.org/officeDocument/2006/relationships/image" Target="../media/image1880.png"/><Relationship Id="rId31" Type="http://schemas.openxmlformats.org/officeDocument/2006/relationships/image" Target="../media/image1940.png"/><Relationship Id="rId44" Type="http://schemas.openxmlformats.org/officeDocument/2006/relationships/customXml" Target="../ink/ink642.xml"/><Relationship Id="rId4" Type="http://schemas.openxmlformats.org/officeDocument/2006/relationships/customXml" Target="../ink/ink622.xml"/><Relationship Id="rId9" Type="http://schemas.openxmlformats.org/officeDocument/2006/relationships/image" Target="../media/image1830.png"/><Relationship Id="rId14" Type="http://schemas.openxmlformats.org/officeDocument/2006/relationships/customXml" Target="../ink/ink627.xml"/><Relationship Id="rId22" Type="http://schemas.openxmlformats.org/officeDocument/2006/relationships/customXml" Target="../ink/ink631.xml"/><Relationship Id="rId27" Type="http://schemas.openxmlformats.org/officeDocument/2006/relationships/image" Target="../media/image1920.png"/><Relationship Id="rId30" Type="http://schemas.openxmlformats.org/officeDocument/2006/relationships/customXml" Target="../ink/ink635.xml"/><Relationship Id="rId35" Type="http://schemas.openxmlformats.org/officeDocument/2006/relationships/image" Target="../media/image1960.png"/><Relationship Id="rId43" Type="http://schemas.openxmlformats.org/officeDocument/2006/relationships/image" Target="../media/image2000.png"/><Relationship Id="rId8" Type="http://schemas.openxmlformats.org/officeDocument/2006/relationships/customXml" Target="../ink/ink624.xml"/><Relationship Id="rId3" Type="http://schemas.openxmlformats.org/officeDocument/2006/relationships/image" Target="../media/image1110.png"/><Relationship Id="rId12" Type="http://schemas.openxmlformats.org/officeDocument/2006/relationships/customXml" Target="../ink/ink626.xml"/><Relationship Id="rId17" Type="http://schemas.openxmlformats.org/officeDocument/2006/relationships/image" Target="../media/image1870.png"/><Relationship Id="rId25" Type="http://schemas.openxmlformats.org/officeDocument/2006/relationships/image" Target="../media/image1910.png"/><Relationship Id="rId33" Type="http://schemas.openxmlformats.org/officeDocument/2006/relationships/image" Target="../media/image1950.png"/><Relationship Id="rId38" Type="http://schemas.openxmlformats.org/officeDocument/2006/relationships/customXml" Target="../ink/ink639.xml"/><Relationship Id="rId46" Type="http://schemas.openxmlformats.org/officeDocument/2006/relationships/customXml" Target="../ink/ink643.xml"/><Relationship Id="rId20" Type="http://schemas.openxmlformats.org/officeDocument/2006/relationships/customXml" Target="../ink/ink630.xml"/><Relationship Id="rId41" Type="http://schemas.openxmlformats.org/officeDocument/2006/relationships/image" Target="../media/image199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60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1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2.wmf"/><Relationship Id="rId4" Type="http://schemas.openxmlformats.org/officeDocument/2006/relationships/oleObject" Target="../embeddings/oleObject4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263.wmf"/><Relationship Id="rId7" Type="http://schemas.openxmlformats.org/officeDocument/2006/relationships/image" Target="../media/image265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1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64.wmf"/><Relationship Id="rId10" Type="http://schemas.openxmlformats.org/officeDocument/2006/relationships/image" Target="../media/image267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266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8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9.wmf"/><Relationship Id="rId4" Type="http://schemas.openxmlformats.org/officeDocument/2006/relationships/oleObject" Target="../embeddings/oleObject10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3.wmf"/><Relationship Id="rId3" Type="http://schemas.openxmlformats.org/officeDocument/2006/relationships/image" Target="../media/image270.wmf"/><Relationship Id="rId7" Type="http://schemas.openxmlformats.org/officeDocument/2006/relationships/oleObject" Target="../embeddings/oleObject13.bin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2.png"/><Relationship Id="rId5" Type="http://schemas.openxmlformats.org/officeDocument/2006/relationships/image" Target="../media/image271.wmf"/><Relationship Id="rId4" Type="http://schemas.openxmlformats.org/officeDocument/2006/relationships/oleObject" Target="../embeddings/oleObject12.bin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7.png"/><Relationship Id="rId3" Type="http://schemas.openxmlformats.org/officeDocument/2006/relationships/image" Target="../media/image274.wmf"/><Relationship Id="rId7" Type="http://schemas.openxmlformats.org/officeDocument/2006/relationships/image" Target="../media/image276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11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75.wmf"/><Relationship Id="rId10" Type="http://schemas.openxmlformats.org/officeDocument/2006/relationships/image" Target="../media/image278.wmf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17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9.w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1.wmf"/><Relationship Id="rId7" Type="http://schemas.openxmlformats.org/officeDocument/2006/relationships/image" Target="../media/image284.jpg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3.png"/><Relationship Id="rId5" Type="http://schemas.openxmlformats.org/officeDocument/2006/relationships/image" Target="../media/image282.wmf"/><Relationship Id="rId4" Type="http://schemas.openxmlformats.org/officeDocument/2006/relationships/oleObject" Target="../embeddings/oleObject20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5.wmf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7.png"/><Relationship Id="rId4" Type="http://schemas.openxmlformats.org/officeDocument/2006/relationships/image" Target="../media/image28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1.wmf"/><Relationship Id="rId3" Type="http://schemas.openxmlformats.org/officeDocument/2006/relationships/image" Target="../media/image288.wmf"/><Relationship Id="rId7" Type="http://schemas.openxmlformats.org/officeDocument/2006/relationships/oleObject" Target="../embeddings/oleObject24.bin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0.png"/><Relationship Id="rId5" Type="http://schemas.openxmlformats.org/officeDocument/2006/relationships/image" Target="../media/image289.wmf"/><Relationship Id="rId4" Type="http://schemas.openxmlformats.org/officeDocument/2006/relationships/oleObject" Target="../embeddings/oleObject23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2.wmf"/><Relationship Id="rId2" Type="http://schemas.openxmlformats.org/officeDocument/2006/relationships/oleObject" Target="../embeddings/oleObject25.bin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4.png"/><Relationship Id="rId5" Type="http://schemas.openxmlformats.org/officeDocument/2006/relationships/image" Target="../media/image293.wmf"/><Relationship Id="rId4" Type="http://schemas.openxmlformats.org/officeDocument/2006/relationships/oleObject" Target="../embeddings/oleObject26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customXml" Target="../ink/ink64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C3C801AF-2DC4-437B-903F-9953E35EEA1E}"/>
              </a:ext>
            </a:extLst>
          </p:cNvPr>
          <p:cNvSpPr txBox="1"/>
          <p:nvPr/>
        </p:nvSpPr>
        <p:spPr>
          <a:xfrm>
            <a:off x="-9806" y="842201"/>
            <a:ext cx="9144000" cy="549381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F75CAD-15DD-4E86-938C-730FCFF81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89020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4055CA-EA78-4BE4-B891-14E949E32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1025353"/>
            <a:ext cx="138564" cy="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US" altLang="en-US" sz="1350">
                <a:latin typeface="Arial" panose="020B0604020202020204" pitchFamily="34" charset="0"/>
              </a:rPr>
            </a:br>
            <a:endParaRPr lang="en-US" altLang="en-US" sz="1350">
              <a:latin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350"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59884F2-A3F9-4671-8275-6B72D82B3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1375697"/>
            <a:ext cx="138564" cy="334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375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350">
              <a:latin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7968D9D-F1CE-403E-BC55-A31FB1D8A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157600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A7278E-B032-41AE-8243-0B8EEA076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191890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241E33-A037-1175-19E9-65984B4D0AAE}"/>
              </a:ext>
            </a:extLst>
          </p:cNvPr>
          <p:cNvSpPr txBox="1"/>
          <p:nvPr/>
        </p:nvSpPr>
        <p:spPr>
          <a:xfrm>
            <a:off x="-9806" y="-36816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pic>
        <p:nvPicPr>
          <p:cNvPr id="11" name="Picture 1">
            <a:extLst>
              <a:ext uri="{FF2B5EF4-FFF2-40B4-BE49-F238E27FC236}">
                <a16:creationId xmlns:a16="http://schemas.microsoft.com/office/drawing/2014/main" id="{4D13C4CF-E434-499E-A41E-3F7236F9A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327" y="2016919"/>
            <a:ext cx="1876425" cy="225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2">
            <a:extLst>
              <a:ext uri="{FF2B5EF4-FFF2-40B4-BE49-F238E27FC236}">
                <a16:creationId xmlns:a16="http://schemas.microsoft.com/office/drawing/2014/main" id="{8664A5C5-8ECA-4BDA-87DF-A76394A92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2778" y="3171825"/>
            <a:ext cx="632222" cy="20097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5400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@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sp>
        <p:nvSpPr>
          <p:cNvPr id="15" name="Text Box 3">
            <a:extLst>
              <a:ext uri="{FF2B5EF4-FFF2-40B4-BE49-F238E27FC236}">
                <a16:creationId xmlns:a16="http://schemas.microsoft.com/office/drawing/2014/main" id="{CFBDF980-E653-4163-B97A-C05DFD6753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0739" y="2582465"/>
            <a:ext cx="1285875" cy="328493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6150" dirty="0" err="1">
                <a:solidFill>
                  <a:srgbClr val="2F5496"/>
                </a:solidFill>
                <a:latin typeface="STCaiyun" panose="02010800040101010101" pitchFamily="2" charset="-122"/>
                <a:ea typeface="STCaiyun" panose="02010800040101010101" pitchFamily="2" charset="-122"/>
                <a:cs typeface="Times New Roman" panose="02020603050405020304" pitchFamily="18" charset="0"/>
              </a:rPr>
              <a:t>alcAB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sp>
        <p:nvSpPr>
          <p:cNvPr id="17" name="Text Box 1">
            <a:extLst>
              <a:ext uri="{FF2B5EF4-FFF2-40B4-BE49-F238E27FC236}">
                <a16:creationId xmlns:a16="http://schemas.microsoft.com/office/drawing/2014/main" id="{1287C7B0-1899-4E3A-822A-217CB65C7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4726" y="4179094"/>
            <a:ext cx="1221581" cy="6215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600" dirty="0">
                <a:solidFill>
                  <a:srgbClr val="2E74B5"/>
                </a:solidFill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IMG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7E9B0F6C-37A0-45BE-ABBF-43398FD9B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756" y="2059955"/>
            <a:ext cx="2920604" cy="292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8104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9651"/>
            <a:ext cx="8534400" cy="837149"/>
          </a:xfrm>
        </p:spPr>
        <p:txBody>
          <a:bodyPr anchor="ctr"/>
          <a:lstStyle/>
          <a:p>
            <a:r>
              <a:rPr lang="en-US" sz="3600" dirty="0">
                <a:latin typeface="+mj-lt"/>
              </a:rPr>
              <a:t>Precalculus: Enhanced with Graphing Utilities</a:t>
            </a:r>
            <a:endParaRPr lang="en-IN" sz="3600" dirty="0"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251132"/>
            <a:ext cx="8229600" cy="349068"/>
          </a:xfrm>
        </p:spPr>
        <p:txBody>
          <a:bodyPr/>
          <a:lstStyle/>
          <a:p>
            <a:r>
              <a:rPr lang="en-IN" dirty="0"/>
              <a:t>Seventh Edition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029200" y="1707726"/>
            <a:ext cx="3657600" cy="1463646"/>
          </a:xfrm>
        </p:spPr>
        <p:txBody>
          <a:bodyPr/>
          <a:lstStyle/>
          <a:p>
            <a:pPr algn="ctr"/>
            <a:r>
              <a:rPr lang="en-IN" sz="4000" b="1" dirty="0">
                <a:latin typeface="+mj-lt"/>
              </a:rPr>
              <a:t>Chapter 14</a:t>
            </a:r>
            <a:endParaRPr lang="en-IN" sz="4000" dirty="0">
              <a:latin typeface="+mj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5029200" y="3322637"/>
            <a:ext cx="3657600" cy="2773363"/>
          </a:xfrm>
        </p:spPr>
        <p:txBody>
          <a:bodyPr/>
          <a:lstStyle/>
          <a:p>
            <a:pPr algn="ctr"/>
            <a:r>
              <a:rPr lang="en-US" altLang="en-US" sz="3600" dirty="0"/>
              <a:t>A Preview of Calculus: The Limit, Derivative, and Integral of a Function</a:t>
            </a:r>
          </a:p>
        </p:txBody>
      </p:sp>
      <p:pic>
        <p:nvPicPr>
          <p:cNvPr id="10" name="Picture 9" descr="Front Cover: Precalculus: Enhanced with Graphing Utilities Seventh Edition by Sullivan and Sullivan III.">
            <a:extLst>
              <a:ext uri="{FF2B5EF4-FFF2-40B4-BE49-F238E27FC236}">
                <a16:creationId xmlns:a16="http://schemas.microsoft.com/office/drawing/2014/main" id="{C06E3C47-32DD-4D60-AE4A-2C16A2D62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087" y="1736754"/>
            <a:ext cx="3521155" cy="451722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11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714500" y="6461620"/>
            <a:ext cx="5941298" cy="152400"/>
          </a:xfrm>
        </p:spPr>
        <p:txBody>
          <a:bodyPr/>
          <a:lstStyle/>
          <a:p>
            <a:pPr algn="ctr">
              <a:buClrTx/>
              <a:defRPr/>
            </a:pPr>
            <a:r>
              <a:rPr lang="en-IN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 © 2017, 2013, 2009</a:t>
            </a:r>
            <a:r>
              <a:rPr lang="en-US" alt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Pearson Education, Inc. All Rights Reserved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20C61D-AB79-6C14-D9B8-EA7BED027128}"/>
              </a:ext>
            </a:extLst>
          </p:cNvPr>
          <p:cNvSpPr txBox="1"/>
          <p:nvPr/>
        </p:nvSpPr>
        <p:spPr>
          <a:xfrm>
            <a:off x="4572000" y="609600"/>
            <a:ext cx="4343400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This is a great resource. If your precalculus teacher did not use this text, you might want to get one.</a:t>
            </a:r>
          </a:p>
          <a:p>
            <a:r>
              <a:rPr lang="en-US" sz="2000" dirty="0"/>
              <a:t>*This is not the AP calculus textbook.</a:t>
            </a:r>
          </a:p>
          <a:p>
            <a:r>
              <a:rPr lang="en-US" sz="2000" dirty="0"/>
              <a:t>This is the book used to produce your summer assignment questions</a:t>
            </a:r>
          </a:p>
        </p:txBody>
      </p:sp>
    </p:spTree>
    <p:extLst>
      <p:ext uri="{BB962C8B-B14F-4D97-AF65-F5344CB8AC3E}">
        <p14:creationId xmlns:p14="http://schemas.microsoft.com/office/powerpoint/2010/main" val="2645556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6200" y="152400"/>
            <a:ext cx="8991600" cy="6172200"/>
          </a:xfrm>
        </p:spPr>
        <p:txBody>
          <a:bodyPr/>
          <a:lstStyle/>
          <a:p>
            <a:pPr marL="0" indent="0" algn="ctr">
              <a:buSzPct val="100000"/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Summer Assignment: AP calculus AB @ IMG</a:t>
            </a:r>
          </a:p>
          <a:p>
            <a:pPr marL="742950" indent="-742950">
              <a:buSzPct val="100000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Watch Video </a:t>
            </a:r>
            <a:r>
              <a:rPr lang="en-US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https://www.youtube.com/watch?v=3NUsIFjj9c0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SzPct val="100000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this PowerPoint</a:t>
            </a:r>
          </a:p>
          <a:p>
            <a:pPr marL="742950" indent="-742950">
              <a:buSzPct val="100000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7 items in the Overview</a:t>
            </a:r>
          </a:p>
          <a:p>
            <a:pPr marL="0" indent="0" algn="ctr">
              <a:buSzPct val="100000"/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78295A2C-1CA6-46BE-9686-663E605635A4}"/>
                  </a:ext>
                </a:extLst>
              </p14:cNvPr>
              <p14:cNvContentPartPr/>
              <p14:nvPr/>
            </p14:nvContentPartPr>
            <p14:xfrm>
              <a:off x="7328200" y="2246356"/>
              <a:ext cx="360" cy="36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78295A2C-1CA6-46BE-9686-663E605635A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19560" y="2237356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48496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up activity: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slope formula?</a:t>
            </a:r>
          </a:p>
        </p:txBody>
      </p:sp>
    </p:spTree>
    <p:extLst>
      <p:ext uri="{BB962C8B-B14F-4D97-AF65-F5344CB8AC3E}">
        <p14:creationId xmlns:p14="http://schemas.microsoft.com/office/powerpoint/2010/main" val="315405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up activity: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slope formula?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6456C7DD-015F-4031-9FC1-CBC7053CB6DD}"/>
                  </a:ext>
                </a:extLst>
              </p14:cNvPr>
              <p14:cNvContentPartPr/>
              <p14:nvPr/>
            </p14:nvContentPartPr>
            <p14:xfrm>
              <a:off x="4927000" y="701596"/>
              <a:ext cx="133560" cy="3898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6456C7DD-015F-4031-9FC1-CBC7053CB6D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18360" y="692956"/>
                <a:ext cx="151200" cy="407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87375DC5-5528-4A76-9938-4F3B85338A2D}"/>
              </a:ext>
            </a:extLst>
          </p:cNvPr>
          <p:cNvGrpSpPr/>
          <p:nvPr/>
        </p:nvGrpSpPr>
        <p:grpSpPr>
          <a:xfrm>
            <a:off x="4849240" y="736156"/>
            <a:ext cx="1058760" cy="947160"/>
            <a:chOff x="4849240" y="736156"/>
            <a:chExt cx="1058760" cy="947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7641ED50-4E2B-4D56-8E8E-EF2C23E1DE7F}"/>
                    </a:ext>
                  </a:extLst>
                </p14:cNvPr>
                <p14:cNvContentPartPr/>
                <p14:nvPr/>
              </p14:nvContentPartPr>
              <p14:xfrm>
                <a:off x="5077480" y="885196"/>
                <a:ext cx="165960" cy="1742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7641ED50-4E2B-4D56-8E8E-EF2C23E1DE7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068840" y="876556"/>
                  <a:ext cx="183600" cy="19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88284AF3-7D97-4DA5-8FF4-FAAF7566843A}"/>
                    </a:ext>
                  </a:extLst>
                </p14:cNvPr>
                <p14:cNvContentPartPr/>
                <p14:nvPr/>
              </p14:nvContentPartPr>
              <p14:xfrm>
                <a:off x="5282680" y="826876"/>
                <a:ext cx="106200" cy="2160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88284AF3-7D97-4DA5-8FF4-FAAF7566843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73680" y="818236"/>
                  <a:ext cx="12384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C61ED35F-7A3C-4EC0-874F-9D620DD3C1BE}"/>
                    </a:ext>
                  </a:extLst>
                </p14:cNvPr>
                <p14:cNvContentPartPr/>
                <p14:nvPr/>
              </p14:nvContentPartPr>
              <p14:xfrm>
                <a:off x="5535040" y="736156"/>
                <a:ext cx="155160" cy="36216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C61ED35F-7A3C-4EC0-874F-9D620DD3C1BE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526400" y="727516"/>
                  <a:ext cx="172800" cy="37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272A820D-1EBC-47C3-B9E1-EDAD4AB8561D}"/>
                    </a:ext>
                  </a:extLst>
                </p14:cNvPr>
                <p14:cNvContentPartPr/>
                <p14:nvPr/>
              </p14:nvContentPartPr>
              <p14:xfrm>
                <a:off x="5770840" y="934876"/>
                <a:ext cx="33120" cy="10584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272A820D-1EBC-47C3-B9E1-EDAD4AB8561D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761840" y="925876"/>
                  <a:ext cx="50760" cy="12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BE7ED603-63FA-491E-B264-28A2D1C95E52}"/>
                    </a:ext>
                  </a:extLst>
                </p14:cNvPr>
                <p14:cNvContentPartPr/>
                <p14:nvPr/>
              </p14:nvContentPartPr>
              <p14:xfrm>
                <a:off x="4849240" y="1149436"/>
                <a:ext cx="1058760" cy="7560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BE7ED603-63FA-491E-B264-28A2D1C95E5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840600" y="1140436"/>
                  <a:ext cx="107640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9AA18476-106A-402F-B9F2-EB125A213865}"/>
                    </a:ext>
                  </a:extLst>
                </p14:cNvPr>
                <p14:cNvContentPartPr/>
                <p14:nvPr/>
              </p14:nvContentPartPr>
              <p14:xfrm>
                <a:off x="5005120" y="1309276"/>
                <a:ext cx="190440" cy="2498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9AA18476-106A-402F-B9F2-EB125A213865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996120" y="1300276"/>
                  <a:ext cx="208080" cy="26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02887FB4-E700-450D-9908-0F328423BD94}"/>
                    </a:ext>
                  </a:extLst>
                </p14:cNvPr>
                <p14:cNvContentPartPr/>
                <p14:nvPr/>
              </p14:nvContentPartPr>
              <p14:xfrm>
                <a:off x="5033200" y="1335556"/>
                <a:ext cx="184320" cy="2826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02887FB4-E700-450D-9908-0F328423BD94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024560" y="1326916"/>
                  <a:ext cx="201960" cy="30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6C79C987-B3CF-42EF-8542-2108E145EDAD}"/>
                    </a:ext>
                  </a:extLst>
                </p14:cNvPr>
                <p14:cNvContentPartPr/>
                <p14:nvPr/>
              </p14:nvContentPartPr>
              <p14:xfrm>
                <a:off x="5243800" y="1473076"/>
                <a:ext cx="155520" cy="21024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6C79C987-B3CF-42EF-8542-2108E145EDA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234800" y="1464436"/>
                  <a:ext cx="173160" cy="22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9D0A34A5-2B3F-44A0-9FF1-6A85A76D6AAE}"/>
                    </a:ext>
                  </a:extLst>
                </p14:cNvPr>
                <p14:cNvContentPartPr/>
                <p14:nvPr/>
              </p14:nvContentPartPr>
              <p14:xfrm>
                <a:off x="5430280" y="1398916"/>
                <a:ext cx="111960" cy="57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9D0A34A5-2B3F-44A0-9FF1-6A85A76D6AAE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5421640" y="1390276"/>
                  <a:ext cx="129600" cy="2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01E83E62-17BB-4D94-B505-519F4EB26281}"/>
                    </a:ext>
                  </a:extLst>
                </p14:cNvPr>
                <p14:cNvContentPartPr/>
                <p14:nvPr/>
              </p14:nvContentPartPr>
              <p14:xfrm>
                <a:off x="5627200" y="1307476"/>
                <a:ext cx="186840" cy="1836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01E83E62-17BB-4D94-B505-519F4EB2628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618560" y="1298836"/>
                  <a:ext cx="204480" cy="20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CF18B8F6-D99D-41C6-8928-BE50530592C8}"/>
                    </a:ext>
                  </a:extLst>
                </p14:cNvPr>
                <p14:cNvContentPartPr/>
                <p14:nvPr/>
              </p14:nvContentPartPr>
              <p14:xfrm>
                <a:off x="5673280" y="1375156"/>
                <a:ext cx="147600" cy="1648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CF18B8F6-D99D-41C6-8928-BE50530592C8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664280" y="1366516"/>
                  <a:ext cx="165240" cy="18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4BFE1D17-CC72-46A8-B01A-DEFE2032E1AC}"/>
                    </a:ext>
                  </a:extLst>
                </p14:cNvPr>
                <p14:cNvContentPartPr/>
                <p14:nvPr/>
              </p14:nvContentPartPr>
              <p14:xfrm>
                <a:off x="5879920" y="1437796"/>
                <a:ext cx="11160" cy="1609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4BFE1D17-CC72-46A8-B01A-DEFE2032E1AC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870920" y="1429156"/>
                  <a:ext cx="28800" cy="1785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348125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up activity: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slope formula?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6456C7DD-015F-4031-9FC1-CBC7053CB6DD}"/>
                  </a:ext>
                </a:extLst>
              </p14:cNvPr>
              <p14:cNvContentPartPr/>
              <p14:nvPr/>
            </p14:nvContentPartPr>
            <p14:xfrm>
              <a:off x="4927000" y="701596"/>
              <a:ext cx="133560" cy="3898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6456C7DD-015F-4031-9FC1-CBC7053CB6D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18360" y="692956"/>
                <a:ext cx="151200" cy="407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87375DC5-5528-4A76-9938-4F3B85338A2D}"/>
              </a:ext>
            </a:extLst>
          </p:cNvPr>
          <p:cNvGrpSpPr/>
          <p:nvPr/>
        </p:nvGrpSpPr>
        <p:grpSpPr>
          <a:xfrm>
            <a:off x="4849240" y="736156"/>
            <a:ext cx="1058760" cy="947160"/>
            <a:chOff x="4849240" y="736156"/>
            <a:chExt cx="1058760" cy="947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7641ED50-4E2B-4D56-8E8E-EF2C23E1DE7F}"/>
                    </a:ext>
                  </a:extLst>
                </p14:cNvPr>
                <p14:cNvContentPartPr/>
                <p14:nvPr/>
              </p14:nvContentPartPr>
              <p14:xfrm>
                <a:off x="5077480" y="885196"/>
                <a:ext cx="165960" cy="1742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7641ED50-4E2B-4D56-8E8E-EF2C23E1DE7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068840" y="876556"/>
                  <a:ext cx="183600" cy="19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88284AF3-7D97-4DA5-8FF4-FAAF7566843A}"/>
                    </a:ext>
                  </a:extLst>
                </p14:cNvPr>
                <p14:cNvContentPartPr/>
                <p14:nvPr/>
              </p14:nvContentPartPr>
              <p14:xfrm>
                <a:off x="5282680" y="826876"/>
                <a:ext cx="106200" cy="2160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88284AF3-7D97-4DA5-8FF4-FAAF7566843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73680" y="818236"/>
                  <a:ext cx="12384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C61ED35F-7A3C-4EC0-874F-9D620DD3C1BE}"/>
                    </a:ext>
                  </a:extLst>
                </p14:cNvPr>
                <p14:cNvContentPartPr/>
                <p14:nvPr/>
              </p14:nvContentPartPr>
              <p14:xfrm>
                <a:off x="5535040" y="736156"/>
                <a:ext cx="155160" cy="36216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C61ED35F-7A3C-4EC0-874F-9D620DD3C1BE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526400" y="727516"/>
                  <a:ext cx="172800" cy="37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272A820D-1EBC-47C3-B9E1-EDAD4AB8561D}"/>
                    </a:ext>
                  </a:extLst>
                </p14:cNvPr>
                <p14:cNvContentPartPr/>
                <p14:nvPr/>
              </p14:nvContentPartPr>
              <p14:xfrm>
                <a:off x="5770840" y="934876"/>
                <a:ext cx="33120" cy="10584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272A820D-1EBC-47C3-B9E1-EDAD4AB8561D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761840" y="925876"/>
                  <a:ext cx="50760" cy="12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BE7ED603-63FA-491E-B264-28A2D1C95E52}"/>
                    </a:ext>
                  </a:extLst>
                </p14:cNvPr>
                <p14:cNvContentPartPr/>
                <p14:nvPr/>
              </p14:nvContentPartPr>
              <p14:xfrm>
                <a:off x="4849240" y="1149436"/>
                <a:ext cx="1058760" cy="7560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BE7ED603-63FA-491E-B264-28A2D1C95E5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840600" y="1140436"/>
                  <a:ext cx="107640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9AA18476-106A-402F-B9F2-EB125A213865}"/>
                    </a:ext>
                  </a:extLst>
                </p14:cNvPr>
                <p14:cNvContentPartPr/>
                <p14:nvPr/>
              </p14:nvContentPartPr>
              <p14:xfrm>
                <a:off x="5005120" y="1309276"/>
                <a:ext cx="190440" cy="2498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9AA18476-106A-402F-B9F2-EB125A213865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996120" y="1300276"/>
                  <a:ext cx="208080" cy="26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02887FB4-E700-450D-9908-0F328423BD94}"/>
                    </a:ext>
                  </a:extLst>
                </p14:cNvPr>
                <p14:cNvContentPartPr/>
                <p14:nvPr/>
              </p14:nvContentPartPr>
              <p14:xfrm>
                <a:off x="5033200" y="1335556"/>
                <a:ext cx="184320" cy="2826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02887FB4-E700-450D-9908-0F328423BD94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024560" y="1326916"/>
                  <a:ext cx="201960" cy="30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6C79C987-B3CF-42EF-8542-2108E145EDAD}"/>
                    </a:ext>
                  </a:extLst>
                </p14:cNvPr>
                <p14:cNvContentPartPr/>
                <p14:nvPr/>
              </p14:nvContentPartPr>
              <p14:xfrm>
                <a:off x="5243800" y="1473076"/>
                <a:ext cx="155520" cy="21024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6C79C987-B3CF-42EF-8542-2108E145EDA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234800" y="1464436"/>
                  <a:ext cx="173160" cy="22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9D0A34A5-2B3F-44A0-9FF1-6A85A76D6AAE}"/>
                    </a:ext>
                  </a:extLst>
                </p14:cNvPr>
                <p14:cNvContentPartPr/>
                <p14:nvPr/>
              </p14:nvContentPartPr>
              <p14:xfrm>
                <a:off x="5430280" y="1398916"/>
                <a:ext cx="111960" cy="57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9D0A34A5-2B3F-44A0-9FF1-6A85A76D6AAE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5421640" y="1390276"/>
                  <a:ext cx="129600" cy="2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01E83E62-17BB-4D94-B505-519F4EB26281}"/>
                    </a:ext>
                  </a:extLst>
                </p14:cNvPr>
                <p14:cNvContentPartPr/>
                <p14:nvPr/>
              </p14:nvContentPartPr>
              <p14:xfrm>
                <a:off x="5627200" y="1307476"/>
                <a:ext cx="186840" cy="1836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01E83E62-17BB-4D94-B505-519F4EB2628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618560" y="1298836"/>
                  <a:ext cx="204480" cy="20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CF18B8F6-D99D-41C6-8928-BE50530592C8}"/>
                    </a:ext>
                  </a:extLst>
                </p14:cNvPr>
                <p14:cNvContentPartPr/>
                <p14:nvPr/>
              </p14:nvContentPartPr>
              <p14:xfrm>
                <a:off x="5673280" y="1375156"/>
                <a:ext cx="147600" cy="1648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CF18B8F6-D99D-41C6-8928-BE50530592C8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664280" y="1366516"/>
                  <a:ext cx="165240" cy="18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4BFE1D17-CC72-46A8-B01A-DEFE2032E1AC}"/>
                    </a:ext>
                  </a:extLst>
                </p14:cNvPr>
                <p14:cNvContentPartPr/>
                <p14:nvPr/>
              </p14:nvContentPartPr>
              <p14:xfrm>
                <a:off x="5879920" y="1437796"/>
                <a:ext cx="11160" cy="1609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4BFE1D17-CC72-46A8-B01A-DEFE2032E1AC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870920" y="1429156"/>
                  <a:ext cx="28800" cy="178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D4879E3-977C-41AD-8558-CBD924A08FAF}"/>
              </a:ext>
            </a:extLst>
          </p:cNvPr>
          <p:cNvGrpSpPr/>
          <p:nvPr/>
        </p:nvGrpSpPr>
        <p:grpSpPr>
          <a:xfrm>
            <a:off x="4833040" y="1937476"/>
            <a:ext cx="1708920" cy="1121760"/>
            <a:chOff x="4833040" y="1937476"/>
            <a:chExt cx="1708920" cy="1121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860FFA63-73F2-42F5-943A-22865CE6BA4B}"/>
                    </a:ext>
                  </a:extLst>
                </p14:cNvPr>
                <p14:cNvContentPartPr/>
                <p14:nvPr/>
              </p14:nvContentPartPr>
              <p14:xfrm>
                <a:off x="5005120" y="2037916"/>
                <a:ext cx="119880" cy="50544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860FFA63-73F2-42F5-943A-22865CE6BA4B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996120" y="2028916"/>
                  <a:ext cx="137520" cy="52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EE2F588E-9D8F-4D77-843E-24B7858EAC91}"/>
                    </a:ext>
                  </a:extLst>
                </p14:cNvPr>
                <p14:cNvContentPartPr/>
                <p14:nvPr/>
              </p14:nvContentPartPr>
              <p14:xfrm>
                <a:off x="4992160" y="2316556"/>
                <a:ext cx="133200" cy="5184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EE2F588E-9D8F-4D77-843E-24B7858EAC91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983160" y="2307916"/>
                  <a:ext cx="150840" cy="6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D86B907E-95AE-4BAB-ACD2-B9FD9A62CA78}"/>
                    </a:ext>
                  </a:extLst>
                </p14:cNvPr>
                <p14:cNvContentPartPr/>
                <p14:nvPr/>
              </p14:nvContentPartPr>
              <p14:xfrm>
                <a:off x="5239120" y="2075356"/>
                <a:ext cx="122400" cy="38772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D86B907E-95AE-4BAB-ACD2-B9FD9A62CA78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230480" y="2066356"/>
                  <a:ext cx="140040" cy="40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A3637783-C212-43CF-A2E6-419BE1F3EAB9}"/>
                    </a:ext>
                  </a:extLst>
                </p14:cNvPr>
                <p14:cNvContentPartPr/>
                <p14:nvPr/>
              </p14:nvContentPartPr>
              <p14:xfrm>
                <a:off x="5375560" y="2099476"/>
                <a:ext cx="128520" cy="33048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A3637783-C212-43CF-A2E6-419BE1F3EAB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5366920" y="2090836"/>
                  <a:ext cx="146160" cy="34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01CF32BD-011F-4B83-B71F-7647F8177C5B}"/>
                    </a:ext>
                  </a:extLst>
                </p14:cNvPr>
                <p14:cNvContentPartPr/>
                <p14:nvPr/>
              </p14:nvContentPartPr>
              <p14:xfrm>
                <a:off x="5526040" y="2047276"/>
                <a:ext cx="114120" cy="4341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01CF32BD-011F-4B83-B71F-7647F8177C5B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517400" y="2038276"/>
                  <a:ext cx="13176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D740F487-8206-4C56-BA8E-CAE489118F9B}"/>
                    </a:ext>
                  </a:extLst>
                </p14:cNvPr>
                <p14:cNvContentPartPr/>
                <p14:nvPr/>
              </p14:nvContentPartPr>
              <p14:xfrm>
                <a:off x="5753200" y="2269396"/>
                <a:ext cx="171720" cy="306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D740F487-8206-4C56-BA8E-CAE489118F9B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5744200" y="2260756"/>
                  <a:ext cx="18936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BA3ED2A0-9380-4BD3-8206-20149ECAA157}"/>
                    </a:ext>
                  </a:extLst>
                </p14:cNvPr>
                <p14:cNvContentPartPr/>
                <p14:nvPr/>
              </p14:nvContentPartPr>
              <p14:xfrm>
                <a:off x="6044440" y="1937476"/>
                <a:ext cx="199440" cy="50652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BA3ED2A0-9380-4BD3-8206-20149ECAA157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6035440" y="1928836"/>
                  <a:ext cx="217080" cy="52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E3D36C5C-50AD-417B-82E6-37C3BB0490E6}"/>
                    </a:ext>
                  </a:extLst>
                </p14:cNvPr>
                <p14:cNvContentPartPr/>
                <p14:nvPr/>
              </p14:nvContentPartPr>
              <p14:xfrm>
                <a:off x="6037960" y="2230156"/>
                <a:ext cx="135360" cy="3852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E3D36C5C-50AD-417B-82E6-37C3BB0490E6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6028960" y="2221156"/>
                  <a:ext cx="153000" cy="5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B9CE4F4C-79FD-4450-84F1-C09B29C51F3E}"/>
                    </a:ext>
                  </a:extLst>
                </p14:cNvPr>
                <p14:cNvContentPartPr/>
                <p14:nvPr/>
              </p14:nvContentPartPr>
              <p14:xfrm>
                <a:off x="6282400" y="2247076"/>
                <a:ext cx="195480" cy="1612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B9CE4F4C-79FD-4450-84F1-C09B29C51F3E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6273400" y="2238076"/>
                  <a:ext cx="21312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E6A74BDA-8AE0-4D77-81CF-7DC28F0EB561}"/>
                    </a:ext>
                  </a:extLst>
                </p14:cNvPr>
                <p14:cNvContentPartPr/>
                <p14:nvPr/>
              </p14:nvContentPartPr>
              <p14:xfrm>
                <a:off x="6247480" y="2174356"/>
                <a:ext cx="80280" cy="26964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E6A74BDA-8AE0-4D77-81CF-7DC28F0EB561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6238480" y="2165356"/>
                  <a:ext cx="97920" cy="28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A0C1B80C-027F-4F53-855E-86C771099DE8}"/>
                    </a:ext>
                  </a:extLst>
                </p14:cNvPr>
                <p14:cNvContentPartPr/>
                <p14:nvPr/>
              </p14:nvContentPartPr>
              <p14:xfrm>
                <a:off x="6422440" y="2180116"/>
                <a:ext cx="114480" cy="26640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A0C1B80C-027F-4F53-855E-86C771099DE8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6413800" y="2171476"/>
                  <a:ext cx="132120" cy="28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A756EBD6-8E4B-40AF-A693-8C5B8C8D5B3E}"/>
                    </a:ext>
                  </a:extLst>
                </p14:cNvPr>
                <p14:cNvContentPartPr/>
                <p14:nvPr/>
              </p14:nvContentPartPr>
              <p14:xfrm>
                <a:off x="4833040" y="2553076"/>
                <a:ext cx="1708920" cy="10152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A756EBD6-8E4B-40AF-A693-8C5B8C8D5B3E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4824400" y="2544436"/>
                  <a:ext cx="1726560" cy="11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FFACAF1D-12DE-4444-A0B8-6D7D908CFD4E}"/>
                    </a:ext>
                  </a:extLst>
                </p14:cNvPr>
                <p14:cNvContentPartPr/>
                <p14:nvPr/>
              </p14:nvContentPartPr>
              <p14:xfrm>
                <a:off x="5397520" y="2756476"/>
                <a:ext cx="130680" cy="3027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FFACAF1D-12DE-4444-A0B8-6D7D908CFD4E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5388880" y="2747476"/>
                  <a:ext cx="148320" cy="32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72F1A469-DA2B-4552-A975-6131195475C9}"/>
                    </a:ext>
                  </a:extLst>
                </p14:cNvPr>
                <p14:cNvContentPartPr/>
                <p14:nvPr/>
              </p14:nvContentPartPr>
              <p14:xfrm>
                <a:off x="5612800" y="2873476"/>
                <a:ext cx="198360" cy="3312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72F1A469-DA2B-4552-A975-6131195475C9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5603800" y="2864476"/>
                  <a:ext cx="216000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68C88D03-9DBD-4964-B0ED-48F9B92AB291}"/>
                    </a:ext>
                  </a:extLst>
                </p14:cNvPr>
                <p14:cNvContentPartPr/>
                <p14:nvPr/>
              </p14:nvContentPartPr>
              <p14:xfrm>
                <a:off x="5919880" y="2818036"/>
                <a:ext cx="297360" cy="15624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68C88D03-9DBD-4964-B0ED-48F9B92AB291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5911240" y="2809396"/>
                  <a:ext cx="315000" cy="1738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868996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up activity: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slope formula?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6456C7DD-015F-4031-9FC1-CBC7053CB6DD}"/>
                  </a:ext>
                </a:extLst>
              </p14:cNvPr>
              <p14:cNvContentPartPr/>
              <p14:nvPr/>
            </p14:nvContentPartPr>
            <p14:xfrm>
              <a:off x="4927000" y="701596"/>
              <a:ext cx="133560" cy="3898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6456C7DD-015F-4031-9FC1-CBC7053CB6D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18360" y="692956"/>
                <a:ext cx="151200" cy="407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87375DC5-5528-4A76-9938-4F3B85338A2D}"/>
              </a:ext>
            </a:extLst>
          </p:cNvPr>
          <p:cNvGrpSpPr/>
          <p:nvPr/>
        </p:nvGrpSpPr>
        <p:grpSpPr>
          <a:xfrm>
            <a:off x="4849240" y="736156"/>
            <a:ext cx="1058760" cy="947160"/>
            <a:chOff x="4849240" y="736156"/>
            <a:chExt cx="1058760" cy="947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7641ED50-4E2B-4D56-8E8E-EF2C23E1DE7F}"/>
                    </a:ext>
                  </a:extLst>
                </p14:cNvPr>
                <p14:cNvContentPartPr/>
                <p14:nvPr/>
              </p14:nvContentPartPr>
              <p14:xfrm>
                <a:off x="5077480" y="885196"/>
                <a:ext cx="165960" cy="1742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7641ED50-4E2B-4D56-8E8E-EF2C23E1DE7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068840" y="876556"/>
                  <a:ext cx="183600" cy="19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88284AF3-7D97-4DA5-8FF4-FAAF7566843A}"/>
                    </a:ext>
                  </a:extLst>
                </p14:cNvPr>
                <p14:cNvContentPartPr/>
                <p14:nvPr/>
              </p14:nvContentPartPr>
              <p14:xfrm>
                <a:off x="5282680" y="826876"/>
                <a:ext cx="106200" cy="2160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88284AF3-7D97-4DA5-8FF4-FAAF7566843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73680" y="818236"/>
                  <a:ext cx="12384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C61ED35F-7A3C-4EC0-874F-9D620DD3C1BE}"/>
                    </a:ext>
                  </a:extLst>
                </p14:cNvPr>
                <p14:cNvContentPartPr/>
                <p14:nvPr/>
              </p14:nvContentPartPr>
              <p14:xfrm>
                <a:off x="5535040" y="736156"/>
                <a:ext cx="155160" cy="36216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C61ED35F-7A3C-4EC0-874F-9D620DD3C1BE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526400" y="727516"/>
                  <a:ext cx="172800" cy="37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272A820D-1EBC-47C3-B9E1-EDAD4AB8561D}"/>
                    </a:ext>
                  </a:extLst>
                </p14:cNvPr>
                <p14:cNvContentPartPr/>
                <p14:nvPr/>
              </p14:nvContentPartPr>
              <p14:xfrm>
                <a:off x="5770840" y="934876"/>
                <a:ext cx="33120" cy="10584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272A820D-1EBC-47C3-B9E1-EDAD4AB8561D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761840" y="925876"/>
                  <a:ext cx="50760" cy="12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BE7ED603-63FA-491E-B264-28A2D1C95E52}"/>
                    </a:ext>
                  </a:extLst>
                </p14:cNvPr>
                <p14:cNvContentPartPr/>
                <p14:nvPr/>
              </p14:nvContentPartPr>
              <p14:xfrm>
                <a:off x="4849240" y="1149436"/>
                <a:ext cx="1058760" cy="7560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BE7ED603-63FA-491E-B264-28A2D1C95E5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840600" y="1140436"/>
                  <a:ext cx="107640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9AA18476-106A-402F-B9F2-EB125A213865}"/>
                    </a:ext>
                  </a:extLst>
                </p14:cNvPr>
                <p14:cNvContentPartPr/>
                <p14:nvPr/>
              </p14:nvContentPartPr>
              <p14:xfrm>
                <a:off x="5005120" y="1309276"/>
                <a:ext cx="190440" cy="2498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9AA18476-106A-402F-B9F2-EB125A213865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996120" y="1300276"/>
                  <a:ext cx="208080" cy="26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02887FB4-E700-450D-9908-0F328423BD94}"/>
                    </a:ext>
                  </a:extLst>
                </p14:cNvPr>
                <p14:cNvContentPartPr/>
                <p14:nvPr/>
              </p14:nvContentPartPr>
              <p14:xfrm>
                <a:off x="5033200" y="1335556"/>
                <a:ext cx="184320" cy="2826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02887FB4-E700-450D-9908-0F328423BD94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024560" y="1326916"/>
                  <a:ext cx="201960" cy="30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6C79C987-B3CF-42EF-8542-2108E145EDAD}"/>
                    </a:ext>
                  </a:extLst>
                </p14:cNvPr>
                <p14:cNvContentPartPr/>
                <p14:nvPr/>
              </p14:nvContentPartPr>
              <p14:xfrm>
                <a:off x="5243800" y="1473076"/>
                <a:ext cx="155520" cy="21024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6C79C987-B3CF-42EF-8542-2108E145EDA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234800" y="1464436"/>
                  <a:ext cx="173160" cy="22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9D0A34A5-2B3F-44A0-9FF1-6A85A76D6AAE}"/>
                    </a:ext>
                  </a:extLst>
                </p14:cNvPr>
                <p14:cNvContentPartPr/>
                <p14:nvPr/>
              </p14:nvContentPartPr>
              <p14:xfrm>
                <a:off x="5430280" y="1398916"/>
                <a:ext cx="111960" cy="57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9D0A34A5-2B3F-44A0-9FF1-6A85A76D6AAE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5421640" y="1390276"/>
                  <a:ext cx="129600" cy="2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01E83E62-17BB-4D94-B505-519F4EB26281}"/>
                    </a:ext>
                  </a:extLst>
                </p14:cNvPr>
                <p14:cNvContentPartPr/>
                <p14:nvPr/>
              </p14:nvContentPartPr>
              <p14:xfrm>
                <a:off x="5627200" y="1307476"/>
                <a:ext cx="186840" cy="1836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01E83E62-17BB-4D94-B505-519F4EB2628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618560" y="1298836"/>
                  <a:ext cx="204480" cy="20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CF18B8F6-D99D-41C6-8928-BE50530592C8}"/>
                    </a:ext>
                  </a:extLst>
                </p14:cNvPr>
                <p14:cNvContentPartPr/>
                <p14:nvPr/>
              </p14:nvContentPartPr>
              <p14:xfrm>
                <a:off x="5673280" y="1375156"/>
                <a:ext cx="147600" cy="1648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CF18B8F6-D99D-41C6-8928-BE50530592C8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664280" y="1366516"/>
                  <a:ext cx="165240" cy="18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4BFE1D17-CC72-46A8-B01A-DEFE2032E1AC}"/>
                    </a:ext>
                  </a:extLst>
                </p14:cNvPr>
                <p14:cNvContentPartPr/>
                <p14:nvPr/>
              </p14:nvContentPartPr>
              <p14:xfrm>
                <a:off x="5879920" y="1437796"/>
                <a:ext cx="11160" cy="1609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4BFE1D17-CC72-46A8-B01A-DEFE2032E1AC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870920" y="1429156"/>
                  <a:ext cx="28800" cy="178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D4879E3-977C-41AD-8558-CBD924A08FAF}"/>
              </a:ext>
            </a:extLst>
          </p:cNvPr>
          <p:cNvGrpSpPr/>
          <p:nvPr/>
        </p:nvGrpSpPr>
        <p:grpSpPr>
          <a:xfrm>
            <a:off x="4833040" y="1937476"/>
            <a:ext cx="1708920" cy="1121760"/>
            <a:chOff x="4833040" y="1937476"/>
            <a:chExt cx="1708920" cy="1121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860FFA63-73F2-42F5-943A-22865CE6BA4B}"/>
                    </a:ext>
                  </a:extLst>
                </p14:cNvPr>
                <p14:cNvContentPartPr/>
                <p14:nvPr/>
              </p14:nvContentPartPr>
              <p14:xfrm>
                <a:off x="5005120" y="2037916"/>
                <a:ext cx="119880" cy="50544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860FFA63-73F2-42F5-943A-22865CE6BA4B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996120" y="2028916"/>
                  <a:ext cx="137520" cy="52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EE2F588E-9D8F-4D77-843E-24B7858EAC91}"/>
                    </a:ext>
                  </a:extLst>
                </p14:cNvPr>
                <p14:cNvContentPartPr/>
                <p14:nvPr/>
              </p14:nvContentPartPr>
              <p14:xfrm>
                <a:off x="4992160" y="2316556"/>
                <a:ext cx="133200" cy="5184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EE2F588E-9D8F-4D77-843E-24B7858EAC91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983160" y="2307916"/>
                  <a:ext cx="150840" cy="6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D86B907E-95AE-4BAB-ACD2-B9FD9A62CA78}"/>
                    </a:ext>
                  </a:extLst>
                </p14:cNvPr>
                <p14:cNvContentPartPr/>
                <p14:nvPr/>
              </p14:nvContentPartPr>
              <p14:xfrm>
                <a:off x="5239120" y="2075356"/>
                <a:ext cx="122400" cy="38772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D86B907E-95AE-4BAB-ACD2-B9FD9A62CA78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230480" y="2066356"/>
                  <a:ext cx="140040" cy="40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A3637783-C212-43CF-A2E6-419BE1F3EAB9}"/>
                    </a:ext>
                  </a:extLst>
                </p14:cNvPr>
                <p14:cNvContentPartPr/>
                <p14:nvPr/>
              </p14:nvContentPartPr>
              <p14:xfrm>
                <a:off x="5375560" y="2099476"/>
                <a:ext cx="128520" cy="33048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A3637783-C212-43CF-A2E6-419BE1F3EAB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5366920" y="2090836"/>
                  <a:ext cx="146160" cy="34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01CF32BD-011F-4B83-B71F-7647F8177C5B}"/>
                    </a:ext>
                  </a:extLst>
                </p14:cNvPr>
                <p14:cNvContentPartPr/>
                <p14:nvPr/>
              </p14:nvContentPartPr>
              <p14:xfrm>
                <a:off x="5526040" y="2047276"/>
                <a:ext cx="114120" cy="4341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01CF32BD-011F-4B83-B71F-7647F8177C5B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517400" y="2038276"/>
                  <a:ext cx="13176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D740F487-8206-4C56-BA8E-CAE489118F9B}"/>
                    </a:ext>
                  </a:extLst>
                </p14:cNvPr>
                <p14:cNvContentPartPr/>
                <p14:nvPr/>
              </p14:nvContentPartPr>
              <p14:xfrm>
                <a:off x="5753200" y="2269396"/>
                <a:ext cx="171720" cy="306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D740F487-8206-4C56-BA8E-CAE489118F9B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5744200" y="2260756"/>
                  <a:ext cx="18936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BA3ED2A0-9380-4BD3-8206-20149ECAA157}"/>
                    </a:ext>
                  </a:extLst>
                </p14:cNvPr>
                <p14:cNvContentPartPr/>
                <p14:nvPr/>
              </p14:nvContentPartPr>
              <p14:xfrm>
                <a:off x="6044440" y="1937476"/>
                <a:ext cx="199440" cy="50652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BA3ED2A0-9380-4BD3-8206-20149ECAA157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6035440" y="1928836"/>
                  <a:ext cx="217080" cy="52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E3D36C5C-50AD-417B-82E6-37C3BB0490E6}"/>
                    </a:ext>
                  </a:extLst>
                </p14:cNvPr>
                <p14:cNvContentPartPr/>
                <p14:nvPr/>
              </p14:nvContentPartPr>
              <p14:xfrm>
                <a:off x="6037960" y="2230156"/>
                <a:ext cx="135360" cy="3852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E3D36C5C-50AD-417B-82E6-37C3BB0490E6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6028960" y="2221156"/>
                  <a:ext cx="153000" cy="5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B9CE4F4C-79FD-4450-84F1-C09B29C51F3E}"/>
                    </a:ext>
                  </a:extLst>
                </p14:cNvPr>
                <p14:cNvContentPartPr/>
                <p14:nvPr/>
              </p14:nvContentPartPr>
              <p14:xfrm>
                <a:off x="6282400" y="2247076"/>
                <a:ext cx="195480" cy="1612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B9CE4F4C-79FD-4450-84F1-C09B29C51F3E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6273400" y="2238076"/>
                  <a:ext cx="21312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E6A74BDA-8AE0-4D77-81CF-7DC28F0EB561}"/>
                    </a:ext>
                  </a:extLst>
                </p14:cNvPr>
                <p14:cNvContentPartPr/>
                <p14:nvPr/>
              </p14:nvContentPartPr>
              <p14:xfrm>
                <a:off x="6247480" y="2174356"/>
                <a:ext cx="80280" cy="26964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E6A74BDA-8AE0-4D77-81CF-7DC28F0EB561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6238480" y="2165356"/>
                  <a:ext cx="97920" cy="28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A0C1B80C-027F-4F53-855E-86C771099DE8}"/>
                    </a:ext>
                  </a:extLst>
                </p14:cNvPr>
                <p14:cNvContentPartPr/>
                <p14:nvPr/>
              </p14:nvContentPartPr>
              <p14:xfrm>
                <a:off x="6422440" y="2180116"/>
                <a:ext cx="114480" cy="26640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A0C1B80C-027F-4F53-855E-86C771099DE8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6413800" y="2171476"/>
                  <a:ext cx="132120" cy="28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A756EBD6-8E4B-40AF-A693-8C5B8C8D5B3E}"/>
                    </a:ext>
                  </a:extLst>
                </p14:cNvPr>
                <p14:cNvContentPartPr/>
                <p14:nvPr/>
              </p14:nvContentPartPr>
              <p14:xfrm>
                <a:off x="4833040" y="2553076"/>
                <a:ext cx="1708920" cy="10152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A756EBD6-8E4B-40AF-A693-8C5B8C8D5B3E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4824400" y="2544436"/>
                  <a:ext cx="1726560" cy="11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FFACAF1D-12DE-4444-A0B8-6D7D908CFD4E}"/>
                    </a:ext>
                  </a:extLst>
                </p14:cNvPr>
                <p14:cNvContentPartPr/>
                <p14:nvPr/>
              </p14:nvContentPartPr>
              <p14:xfrm>
                <a:off x="5397520" y="2756476"/>
                <a:ext cx="130680" cy="3027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FFACAF1D-12DE-4444-A0B8-6D7D908CFD4E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5388880" y="2747476"/>
                  <a:ext cx="148320" cy="32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72F1A469-DA2B-4552-A975-6131195475C9}"/>
                    </a:ext>
                  </a:extLst>
                </p14:cNvPr>
                <p14:cNvContentPartPr/>
                <p14:nvPr/>
              </p14:nvContentPartPr>
              <p14:xfrm>
                <a:off x="5612800" y="2873476"/>
                <a:ext cx="198360" cy="3312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72F1A469-DA2B-4552-A975-6131195475C9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5603800" y="2864476"/>
                  <a:ext cx="216000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68C88D03-9DBD-4964-B0ED-48F9B92AB291}"/>
                    </a:ext>
                  </a:extLst>
                </p14:cNvPr>
                <p14:cNvContentPartPr/>
                <p14:nvPr/>
              </p14:nvContentPartPr>
              <p14:xfrm>
                <a:off x="5919880" y="2818036"/>
                <a:ext cx="297360" cy="15624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68C88D03-9DBD-4964-B0ED-48F9B92AB291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5911240" y="2809396"/>
                  <a:ext cx="315000" cy="173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091E6A3-4F7F-4760-9605-3E60D2A49C9D}"/>
              </a:ext>
            </a:extLst>
          </p:cNvPr>
          <p:cNvGrpSpPr/>
          <p:nvPr/>
        </p:nvGrpSpPr>
        <p:grpSpPr>
          <a:xfrm>
            <a:off x="504040" y="1665316"/>
            <a:ext cx="3404520" cy="2643840"/>
            <a:chOff x="504040" y="1665316"/>
            <a:chExt cx="3404520" cy="2643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AD29DEED-F65C-4123-BBFE-AD0A868FEF29}"/>
                    </a:ext>
                  </a:extLst>
                </p14:cNvPr>
                <p14:cNvContentPartPr/>
                <p14:nvPr/>
              </p14:nvContentPartPr>
              <p14:xfrm>
                <a:off x="2108200" y="1665316"/>
                <a:ext cx="100080" cy="264384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D29DEED-F65C-4123-BBFE-AD0A868FEF29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2099560" y="1656316"/>
                  <a:ext cx="117720" cy="266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29CEFDFA-65FB-4DD3-B30A-843A6B608E10}"/>
                    </a:ext>
                  </a:extLst>
                </p14:cNvPr>
                <p14:cNvContentPartPr/>
                <p14:nvPr/>
              </p14:nvContentPartPr>
              <p14:xfrm>
                <a:off x="504040" y="3035476"/>
                <a:ext cx="3404520" cy="16308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29CEFDFA-65FB-4DD3-B30A-843A6B608E10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495400" y="3026476"/>
                  <a:ext cx="3422160" cy="18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4A00DAFE-9DAD-4501-BB3E-C2DD6F9C2CA5}"/>
                    </a:ext>
                  </a:extLst>
                </p14:cNvPr>
                <p14:cNvContentPartPr/>
                <p14:nvPr/>
              </p14:nvContentPartPr>
              <p14:xfrm>
                <a:off x="2629480" y="2828116"/>
                <a:ext cx="31320" cy="42192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4A00DAFE-9DAD-4501-BB3E-C2DD6F9C2CA5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2620480" y="2819116"/>
                  <a:ext cx="48960" cy="43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0ED5523F-C886-4732-B721-D9F6F20AFB58}"/>
                    </a:ext>
                  </a:extLst>
                </p14:cNvPr>
                <p14:cNvContentPartPr/>
                <p14:nvPr/>
              </p14:nvContentPartPr>
              <p14:xfrm>
                <a:off x="3331120" y="2796076"/>
                <a:ext cx="27000" cy="4341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0ED5523F-C886-4732-B721-D9F6F20AFB58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3322480" y="2787076"/>
                  <a:ext cx="4464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90629D3A-B04B-4D04-B70C-B407FE613951}"/>
                    </a:ext>
                  </a:extLst>
                </p14:cNvPr>
                <p14:cNvContentPartPr/>
                <p14:nvPr/>
              </p14:nvContentPartPr>
              <p14:xfrm>
                <a:off x="3356680" y="3318436"/>
                <a:ext cx="150840" cy="35352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90629D3A-B04B-4D04-B70C-B407FE613951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3347680" y="3309796"/>
                  <a:ext cx="168480" cy="37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4EFDA37E-A26A-4EC1-9E2F-2ECA289021B0}"/>
                    </a:ext>
                  </a:extLst>
                </p14:cNvPr>
                <p14:cNvContentPartPr/>
                <p14:nvPr/>
              </p14:nvContentPartPr>
              <p14:xfrm>
                <a:off x="2606800" y="3441916"/>
                <a:ext cx="179280" cy="23796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4EFDA37E-A26A-4EC1-9E2F-2ECA289021B0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2598160" y="3433276"/>
                  <a:ext cx="196920" cy="255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D2201AD-F529-4810-A548-A233DC2488EF}"/>
              </a:ext>
            </a:extLst>
          </p:cNvPr>
          <p:cNvGrpSpPr/>
          <p:nvPr/>
        </p:nvGrpSpPr>
        <p:grpSpPr>
          <a:xfrm>
            <a:off x="2336080" y="1405396"/>
            <a:ext cx="1724760" cy="1182960"/>
            <a:chOff x="2336080" y="1405396"/>
            <a:chExt cx="1724760" cy="1182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9766B483-66FF-4F9D-A3A9-209827D9015E}"/>
                    </a:ext>
                  </a:extLst>
                </p14:cNvPr>
                <p14:cNvContentPartPr/>
                <p14:nvPr/>
              </p14:nvContentPartPr>
              <p14:xfrm>
                <a:off x="3336880" y="1885276"/>
                <a:ext cx="109440" cy="8064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9766B483-66FF-4F9D-A3A9-209827D9015E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3327880" y="1876276"/>
                  <a:ext cx="127080" cy="9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5DA3EEE-AFD4-4C62-B0FF-E46E2D55A07A}"/>
                    </a:ext>
                  </a:extLst>
                </p14:cNvPr>
                <p14:cNvContentPartPr/>
                <p14:nvPr/>
              </p14:nvContentPartPr>
              <p14:xfrm>
                <a:off x="3461440" y="1442476"/>
                <a:ext cx="162000" cy="29772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5DA3EEE-AFD4-4C62-B0FF-E46E2D55A07A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3452800" y="1433836"/>
                  <a:ext cx="179640" cy="31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7091C08E-E34E-4FA5-BB37-5D38040A4ADE}"/>
                    </a:ext>
                  </a:extLst>
                </p14:cNvPr>
                <p14:cNvContentPartPr/>
                <p14:nvPr/>
              </p14:nvContentPartPr>
              <p14:xfrm>
                <a:off x="3404200" y="1577476"/>
                <a:ext cx="187560" cy="3276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7091C08E-E34E-4FA5-BB37-5D38040A4ADE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3395200" y="1568836"/>
                  <a:ext cx="205200" cy="5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5B1E7CDC-5133-4C95-ADDA-2399A5ED16F3}"/>
                    </a:ext>
                  </a:extLst>
                </p14:cNvPr>
                <p14:cNvContentPartPr/>
                <p14:nvPr/>
              </p14:nvContentPartPr>
              <p14:xfrm>
                <a:off x="3671680" y="1465156"/>
                <a:ext cx="82800" cy="24732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5B1E7CDC-5133-4C95-ADDA-2399A5ED16F3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3663040" y="1456156"/>
                  <a:ext cx="100440" cy="26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A74F1792-93CB-4ED5-8FB7-B1A72E4BF7AB}"/>
                    </a:ext>
                  </a:extLst>
                </p14:cNvPr>
                <p14:cNvContentPartPr/>
                <p14:nvPr/>
              </p14:nvContentPartPr>
              <p14:xfrm>
                <a:off x="3830800" y="1454716"/>
                <a:ext cx="90720" cy="22752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A74F1792-93CB-4ED5-8FB7-B1A72E4BF7AB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3822160" y="1446076"/>
                  <a:ext cx="108360" cy="24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A032AF2A-8241-4D6E-AEE9-145053C77BAB}"/>
                    </a:ext>
                  </a:extLst>
                </p14:cNvPr>
                <p14:cNvContentPartPr/>
                <p14:nvPr/>
              </p14:nvContentPartPr>
              <p14:xfrm>
                <a:off x="3924040" y="1405396"/>
                <a:ext cx="136800" cy="29808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A032AF2A-8241-4D6E-AEE9-145053C77BAB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3915400" y="1396756"/>
                  <a:ext cx="154440" cy="31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63FF41E2-B5FE-4E2B-8D85-0AE73D376496}"/>
                    </a:ext>
                  </a:extLst>
                </p14:cNvPr>
                <p14:cNvContentPartPr/>
                <p14:nvPr/>
              </p14:nvContentPartPr>
              <p14:xfrm>
                <a:off x="2603920" y="2349676"/>
                <a:ext cx="69120" cy="5544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63FF41E2-B5FE-4E2B-8D85-0AE73D376496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2594920" y="2340676"/>
                  <a:ext cx="86760" cy="7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3701DD5B-B234-40B4-85AC-536E2B075B54}"/>
                    </a:ext>
                  </a:extLst>
                </p14:cNvPr>
                <p14:cNvContentPartPr/>
                <p14:nvPr/>
              </p14:nvContentPartPr>
              <p14:xfrm>
                <a:off x="2458480" y="1838116"/>
                <a:ext cx="120600" cy="43668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3701DD5B-B234-40B4-85AC-536E2B075B54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2449840" y="1829116"/>
                  <a:ext cx="138240" cy="45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2EEAA03D-04AC-4595-B978-EAE21CCFAAD1}"/>
                    </a:ext>
                  </a:extLst>
                </p14:cNvPr>
                <p14:cNvContentPartPr/>
                <p14:nvPr/>
              </p14:nvContentPartPr>
              <p14:xfrm>
                <a:off x="2336080" y="2062756"/>
                <a:ext cx="287280" cy="8568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2EEAA03D-04AC-4595-B978-EAE21CCFAAD1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2327440" y="2054116"/>
                  <a:ext cx="304920" cy="10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56DF9209-ACC1-4E46-9E41-C83FA65DA518}"/>
                    </a:ext>
                  </a:extLst>
                </p14:cNvPr>
                <p14:cNvContentPartPr/>
                <p14:nvPr/>
              </p14:nvContentPartPr>
              <p14:xfrm>
                <a:off x="2668360" y="2011276"/>
                <a:ext cx="158400" cy="16344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56DF9209-ACC1-4E46-9E41-C83FA65DA518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2659360" y="2002636"/>
                  <a:ext cx="176040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E3DCCA6C-1DD3-49BC-A4B5-D69CE7DE584B}"/>
                    </a:ext>
                  </a:extLst>
                </p14:cNvPr>
                <p14:cNvContentPartPr/>
                <p14:nvPr/>
              </p14:nvContentPartPr>
              <p14:xfrm>
                <a:off x="2611120" y="1955836"/>
                <a:ext cx="125280" cy="26028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E3DCCA6C-1DD3-49BC-A4B5-D69CE7DE584B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2602480" y="1946836"/>
                  <a:ext cx="142920" cy="27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5ADC1442-D3EA-42FB-9EF2-A4FA26B3A3CF}"/>
                    </a:ext>
                  </a:extLst>
                </p14:cNvPr>
                <p14:cNvContentPartPr/>
                <p14:nvPr/>
              </p14:nvContentPartPr>
              <p14:xfrm>
                <a:off x="2749360" y="1967716"/>
                <a:ext cx="96840" cy="23076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5ADC1442-D3EA-42FB-9EF2-A4FA26B3A3CF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2740720" y="1959076"/>
                  <a:ext cx="114480" cy="24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DD0D809A-20AD-4846-8087-ADB214A8D0DC}"/>
                    </a:ext>
                  </a:extLst>
                </p14:cNvPr>
                <p14:cNvContentPartPr/>
                <p14:nvPr/>
              </p14:nvContentPartPr>
              <p14:xfrm>
                <a:off x="2337160" y="1899316"/>
                <a:ext cx="1040400" cy="68904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DD0D809A-20AD-4846-8087-ADB214A8D0DC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2328520" y="1890676"/>
                  <a:ext cx="1058040" cy="70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5944D5F4-418E-4828-AC36-C5BD410A66E0}"/>
                    </a:ext>
                  </a:extLst>
                </p14:cNvPr>
                <p14:cNvContentPartPr/>
                <p14:nvPr/>
              </p14:nvContentPartPr>
              <p14:xfrm>
                <a:off x="3292240" y="1795636"/>
                <a:ext cx="345600" cy="19044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5944D5F4-418E-4828-AC36-C5BD410A66E0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3283240" y="1786636"/>
                  <a:ext cx="363240" cy="2080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9440269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up activity: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slope formula?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difference quotient?</a:t>
            </a:r>
          </a:p>
        </p:txBody>
      </p:sp>
    </p:spTree>
    <p:extLst>
      <p:ext uri="{BB962C8B-B14F-4D97-AF65-F5344CB8AC3E}">
        <p14:creationId xmlns:p14="http://schemas.microsoft.com/office/powerpoint/2010/main" val="1152457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up activity: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slope formula?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difference quotient?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C030A5-954F-451A-8EF7-971BBCAEB0D1}"/>
              </a:ext>
            </a:extLst>
          </p:cNvPr>
          <p:cNvGrpSpPr/>
          <p:nvPr/>
        </p:nvGrpSpPr>
        <p:grpSpPr>
          <a:xfrm>
            <a:off x="1380280" y="2140876"/>
            <a:ext cx="2502000" cy="1207080"/>
            <a:chOff x="1380280" y="2140876"/>
            <a:chExt cx="2502000" cy="1207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B44B32DB-D2E2-4B7F-B6E4-17F0213C4237}"/>
                    </a:ext>
                  </a:extLst>
                </p14:cNvPr>
                <p14:cNvContentPartPr/>
                <p14:nvPr/>
              </p14:nvContentPartPr>
              <p14:xfrm>
                <a:off x="1431040" y="2176516"/>
                <a:ext cx="199800" cy="56232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B44B32DB-D2E2-4B7F-B6E4-17F0213C4237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422040" y="2167876"/>
                  <a:ext cx="217440" cy="57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5446D266-596A-481A-81BE-DD6E89ADFD93}"/>
                    </a:ext>
                  </a:extLst>
                </p14:cNvPr>
                <p14:cNvContentPartPr/>
                <p14:nvPr/>
              </p14:nvContentPartPr>
              <p14:xfrm>
                <a:off x="1388920" y="2516716"/>
                <a:ext cx="227160" cy="2268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5446D266-596A-481A-81BE-DD6E89ADFD9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379920" y="2508076"/>
                  <a:ext cx="244800" cy="4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1B026ED2-0170-4B1A-B142-E0E26AF78AF1}"/>
                    </a:ext>
                  </a:extLst>
                </p14:cNvPr>
                <p14:cNvContentPartPr/>
                <p14:nvPr/>
              </p14:nvContentPartPr>
              <p14:xfrm>
                <a:off x="1734520" y="2285956"/>
                <a:ext cx="151920" cy="38268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1B026ED2-0170-4B1A-B142-E0E26AF78AF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725520" y="2276956"/>
                  <a:ext cx="169560" cy="40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3A51764-DB22-4790-A768-40F16922316D}"/>
                    </a:ext>
                  </a:extLst>
                </p14:cNvPr>
                <p14:cNvContentPartPr/>
                <p14:nvPr/>
              </p14:nvContentPartPr>
              <p14:xfrm>
                <a:off x="1861600" y="2404036"/>
                <a:ext cx="273600" cy="2336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33A51764-DB22-4790-A768-40F16922316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852960" y="2395396"/>
                  <a:ext cx="291240" cy="25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15F68691-4A4F-4700-B5DE-9FA9B2CC9AE8}"/>
                    </a:ext>
                  </a:extLst>
                </p14:cNvPr>
                <p14:cNvContentPartPr/>
                <p14:nvPr/>
              </p14:nvContentPartPr>
              <p14:xfrm>
                <a:off x="1940080" y="2396116"/>
                <a:ext cx="178920" cy="23472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15F68691-4A4F-4700-B5DE-9FA9B2CC9AE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931440" y="2387476"/>
                  <a:ext cx="196560" cy="25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FCD82EFB-310E-4ADF-AC73-E763A01A519F}"/>
                    </a:ext>
                  </a:extLst>
                </p14:cNvPr>
                <p14:cNvContentPartPr/>
                <p14:nvPr/>
              </p14:nvContentPartPr>
              <p14:xfrm>
                <a:off x="2212240" y="2404756"/>
                <a:ext cx="54000" cy="21564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FCD82EFB-310E-4ADF-AC73-E763A01A519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203600" y="2396116"/>
                  <a:ext cx="71640" cy="23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B38F374B-E353-482F-B497-6834C509A4F3}"/>
                    </a:ext>
                  </a:extLst>
                </p14:cNvPr>
                <p14:cNvContentPartPr/>
                <p14:nvPr/>
              </p14:nvContentPartPr>
              <p14:xfrm>
                <a:off x="2135920" y="2512396"/>
                <a:ext cx="188640" cy="144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B38F374B-E353-482F-B497-6834C509A4F3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127280" y="2503756"/>
                  <a:ext cx="206280" cy="3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F089AFC7-17DA-47B6-B982-5B40A56E9DBA}"/>
                    </a:ext>
                  </a:extLst>
                </p14:cNvPr>
                <p14:cNvContentPartPr/>
                <p14:nvPr/>
              </p14:nvContentPartPr>
              <p14:xfrm>
                <a:off x="2457040" y="2291716"/>
                <a:ext cx="179640" cy="3146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F089AFC7-17DA-47B6-B982-5B40A56E9DBA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448040" y="2282716"/>
                  <a:ext cx="197280" cy="33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0E9D4841-BFC7-4B19-8112-033FA22584A3}"/>
                    </a:ext>
                  </a:extLst>
                </p14:cNvPr>
                <p14:cNvContentPartPr/>
                <p14:nvPr/>
              </p14:nvContentPartPr>
              <p14:xfrm>
                <a:off x="2561080" y="2251756"/>
                <a:ext cx="163080" cy="4042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0E9D4841-BFC7-4B19-8112-033FA22584A3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552440" y="2242756"/>
                  <a:ext cx="180720" cy="42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4C1722EE-7C22-4DB0-9AD6-076A6FFFCF66}"/>
                    </a:ext>
                  </a:extLst>
                </p14:cNvPr>
                <p14:cNvContentPartPr/>
                <p14:nvPr/>
              </p14:nvContentPartPr>
              <p14:xfrm>
                <a:off x="2862040" y="2463796"/>
                <a:ext cx="207720" cy="248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4C1722EE-7C22-4DB0-9AD6-076A6FFFCF66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853400" y="2454796"/>
                  <a:ext cx="225360" cy="4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A9BFBC7B-F148-457D-A8A6-55802AF5A521}"/>
                    </a:ext>
                  </a:extLst>
                </p14:cNvPr>
                <p14:cNvContentPartPr/>
                <p14:nvPr/>
              </p14:nvContentPartPr>
              <p14:xfrm>
                <a:off x="3258760" y="2140876"/>
                <a:ext cx="264960" cy="43416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A9BFBC7B-F148-457D-A8A6-55802AF5A52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249760" y="2131876"/>
                  <a:ext cx="28260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4390B7AD-B4EB-427E-9097-ADE6ABAA289A}"/>
                    </a:ext>
                  </a:extLst>
                </p14:cNvPr>
                <p14:cNvContentPartPr/>
                <p14:nvPr/>
              </p14:nvContentPartPr>
              <p14:xfrm>
                <a:off x="3217000" y="2361916"/>
                <a:ext cx="237960" cy="604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390B7AD-B4EB-427E-9097-ADE6ABAA289A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208000" y="2353276"/>
                  <a:ext cx="255600" cy="7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7B4EEC47-083E-4DD2-B30B-24FA7DA5EAF0}"/>
                    </a:ext>
                  </a:extLst>
                </p14:cNvPr>
                <p14:cNvContentPartPr/>
                <p14:nvPr/>
              </p14:nvContentPartPr>
              <p14:xfrm>
                <a:off x="3512560" y="2329516"/>
                <a:ext cx="152280" cy="2300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7B4EEC47-083E-4DD2-B30B-24FA7DA5EAF0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503560" y="2320876"/>
                  <a:ext cx="16992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38C63F60-1B3E-4FFE-8A87-9E794CB1AD58}"/>
                    </a:ext>
                  </a:extLst>
                </p14:cNvPr>
                <p14:cNvContentPartPr/>
                <p14:nvPr/>
              </p14:nvContentPartPr>
              <p14:xfrm>
                <a:off x="3628120" y="2365156"/>
                <a:ext cx="171720" cy="18252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38C63F60-1B3E-4FFE-8A87-9E794CB1AD58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3619480" y="2356516"/>
                  <a:ext cx="18936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797674AB-C922-4410-A950-DC9B1E998FC6}"/>
                    </a:ext>
                  </a:extLst>
                </p14:cNvPr>
                <p14:cNvContentPartPr/>
                <p14:nvPr/>
              </p14:nvContentPartPr>
              <p14:xfrm>
                <a:off x="3637840" y="2273716"/>
                <a:ext cx="244440" cy="3240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797674AB-C922-4410-A950-DC9B1E998FC6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628840" y="2265076"/>
                  <a:ext cx="262080" cy="34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E6908A31-65B1-4F79-9A4F-D71725BE16B9}"/>
                    </a:ext>
                  </a:extLst>
                </p14:cNvPr>
                <p14:cNvContentPartPr/>
                <p14:nvPr/>
              </p14:nvContentPartPr>
              <p14:xfrm>
                <a:off x="1380280" y="2765836"/>
                <a:ext cx="2406600" cy="763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E6908A31-65B1-4F79-9A4F-D71725BE16B9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371280" y="2756836"/>
                  <a:ext cx="2424240" cy="9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C73B2684-7991-4351-A67E-0E29D2B97689}"/>
                    </a:ext>
                  </a:extLst>
                </p14:cNvPr>
                <p14:cNvContentPartPr/>
                <p14:nvPr/>
              </p14:nvContentPartPr>
              <p14:xfrm>
                <a:off x="2408800" y="2948356"/>
                <a:ext cx="291600" cy="39960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C73B2684-7991-4351-A67E-0E29D2B9768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2399800" y="2939716"/>
                  <a:ext cx="309240" cy="4172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496705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up activity: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slope formula?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difference quotient?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C030A5-954F-451A-8EF7-971BBCAEB0D1}"/>
              </a:ext>
            </a:extLst>
          </p:cNvPr>
          <p:cNvGrpSpPr/>
          <p:nvPr/>
        </p:nvGrpSpPr>
        <p:grpSpPr>
          <a:xfrm>
            <a:off x="1380280" y="2140876"/>
            <a:ext cx="2502000" cy="1207080"/>
            <a:chOff x="1380280" y="2140876"/>
            <a:chExt cx="2502000" cy="1207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B44B32DB-D2E2-4B7F-B6E4-17F0213C4237}"/>
                    </a:ext>
                  </a:extLst>
                </p14:cNvPr>
                <p14:cNvContentPartPr/>
                <p14:nvPr/>
              </p14:nvContentPartPr>
              <p14:xfrm>
                <a:off x="1431040" y="2176516"/>
                <a:ext cx="199800" cy="56232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B44B32DB-D2E2-4B7F-B6E4-17F0213C4237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422040" y="2167876"/>
                  <a:ext cx="217440" cy="57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5446D266-596A-481A-81BE-DD6E89ADFD93}"/>
                    </a:ext>
                  </a:extLst>
                </p14:cNvPr>
                <p14:cNvContentPartPr/>
                <p14:nvPr/>
              </p14:nvContentPartPr>
              <p14:xfrm>
                <a:off x="1388920" y="2516716"/>
                <a:ext cx="227160" cy="2268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5446D266-596A-481A-81BE-DD6E89ADFD9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379920" y="2508076"/>
                  <a:ext cx="244800" cy="4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1B026ED2-0170-4B1A-B142-E0E26AF78AF1}"/>
                    </a:ext>
                  </a:extLst>
                </p14:cNvPr>
                <p14:cNvContentPartPr/>
                <p14:nvPr/>
              </p14:nvContentPartPr>
              <p14:xfrm>
                <a:off x="1734520" y="2285956"/>
                <a:ext cx="151920" cy="38268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1B026ED2-0170-4B1A-B142-E0E26AF78AF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725520" y="2276956"/>
                  <a:ext cx="169560" cy="40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3A51764-DB22-4790-A768-40F16922316D}"/>
                    </a:ext>
                  </a:extLst>
                </p14:cNvPr>
                <p14:cNvContentPartPr/>
                <p14:nvPr/>
              </p14:nvContentPartPr>
              <p14:xfrm>
                <a:off x="1861600" y="2404036"/>
                <a:ext cx="273600" cy="2336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33A51764-DB22-4790-A768-40F16922316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852960" y="2395396"/>
                  <a:ext cx="291240" cy="25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15F68691-4A4F-4700-B5DE-9FA9B2CC9AE8}"/>
                    </a:ext>
                  </a:extLst>
                </p14:cNvPr>
                <p14:cNvContentPartPr/>
                <p14:nvPr/>
              </p14:nvContentPartPr>
              <p14:xfrm>
                <a:off x="1940080" y="2396116"/>
                <a:ext cx="178920" cy="23472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15F68691-4A4F-4700-B5DE-9FA9B2CC9AE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931440" y="2387476"/>
                  <a:ext cx="196560" cy="25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FCD82EFB-310E-4ADF-AC73-E763A01A519F}"/>
                    </a:ext>
                  </a:extLst>
                </p14:cNvPr>
                <p14:cNvContentPartPr/>
                <p14:nvPr/>
              </p14:nvContentPartPr>
              <p14:xfrm>
                <a:off x="2212240" y="2404756"/>
                <a:ext cx="54000" cy="21564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FCD82EFB-310E-4ADF-AC73-E763A01A519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203600" y="2396116"/>
                  <a:ext cx="71640" cy="23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B38F374B-E353-482F-B497-6834C509A4F3}"/>
                    </a:ext>
                  </a:extLst>
                </p14:cNvPr>
                <p14:cNvContentPartPr/>
                <p14:nvPr/>
              </p14:nvContentPartPr>
              <p14:xfrm>
                <a:off x="2135920" y="2512396"/>
                <a:ext cx="188640" cy="144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B38F374B-E353-482F-B497-6834C509A4F3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127280" y="2503756"/>
                  <a:ext cx="206280" cy="3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F089AFC7-17DA-47B6-B982-5B40A56E9DBA}"/>
                    </a:ext>
                  </a:extLst>
                </p14:cNvPr>
                <p14:cNvContentPartPr/>
                <p14:nvPr/>
              </p14:nvContentPartPr>
              <p14:xfrm>
                <a:off x="2457040" y="2291716"/>
                <a:ext cx="179640" cy="3146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F089AFC7-17DA-47B6-B982-5B40A56E9DBA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448040" y="2282716"/>
                  <a:ext cx="197280" cy="33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0E9D4841-BFC7-4B19-8112-033FA22584A3}"/>
                    </a:ext>
                  </a:extLst>
                </p14:cNvPr>
                <p14:cNvContentPartPr/>
                <p14:nvPr/>
              </p14:nvContentPartPr>
              <p14:xfrm>
                <a:off x="2561080" y="2251756"/>
                <a:ext cx="163080" cy="4042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0E9D4841-BFC7-4B19-8112-033FA22584A3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552440" y="2242756"/>
                  <a:ext cx="180720" cy="42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4C1722EE-7C22-4DB0-9AD6-076A6FFFCF66}"/>
                    </a:ext>
                  </a:extLst>
                </p14:cNvPr>
                <p14:cNvContentPartPr/>
                <p14:nvPr/>
              </p14:nvContentPartPr>
              <p14:xfrm>
                <a:off x="2862040" y="2463796"/>
                <a:ext cx="207720" cy="248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4C1722EE-7C22-4DB0-9AD6-076A6FFFCF66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853400" y="2454796"/>
                  <a:ext cx="225360" cy="4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A9BFBC7B-F148-457D-A8A6-55802AF5A521}"/>
                    </a:ext>
                  </a:extLst>
                </p14:cNvPr>
                <p14:cNvContentPartPr/>
                <p14:nvPr/>
              </p14:nvContentPartPr>
              <p14:xfrm>
                <a:off x="3258760" y="2140876"/>
                <a:ext cx="264960" cy="43416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A9BFBC7B-F148-457D-A8A6-55802AF5A52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249760" y="2131876"/>
                  <a:ext cx="28260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4390B7AD-B4EB-427E-9097-ADE6ABAA289A}"/>
                    </a:ext>
                  </a:extLst>
                </p14:cNvPr>
                <p14:cNvContentPartPr/>
                <p14:nvPr/>
              </p14:nvContentPartPr>
              <p14:xfrm>
                <a:off x="3217000" y="2361916"/>
                <a:ext cx="237960" cy="604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390B7AD-B4EB-427E-9097-ADE6ABAA289A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208000" y="2353276"/>
                  <a:ext cx="255600" cy="7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7B4EEC47-083E-4DD2-B30B-24FA7DA5EAF0}"/>
                    </a:ext>
                  </a:extLst>
                </p14:cNvPr>
                <p14:cNvContentPartPr/>
                <p14:nvPr/>
              </p14:nvContentPartPr>
              <p14:xfrm>
                <a:off x="3512560" y="2329516"/>
                <a:ext cx="152280" cy="2300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7B4EEC47-083E-4DD2-B30B-24FA7DA5EAF0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503560" y="2320876"/>
                  <a:ext cx="16992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38C63F60-1B3E-4FFE-8A87-9E794CB1AD58}"/>
                    </a:ext>
                  </a:extLst>
                </p14:cNvPr>
                <p14:cNvContentPartPr/>
                <p14:nvPr/>
              </p14:nvContentPartPr>
              <p14:xfrm>
                <a:off x="3628120" y="2365156"/>
                <a:ext cx="171720" cy="18252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38C63F60-1B3E-4FFE-8A87-9E794CB1AD58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3619480" y="2356516"/>
                  <a:ext cx="18936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797674AB-C922-4410-A950-DC9B1E998FC6}"/>
                    </a:ext>
                  </a:extLst>
                </p14:cNvPr>
                <p14:cNvContentPartPr/>
                <p14:nvPr/>
              </p14:nvContentPartPr>
              <p14:xfrm>
                <a:off x="3637840" y="2273716"/>
                <a:ext cx="244440" cy="3240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797674AB-C922-4410-A950-DC9B1E998FC6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628840" y="2265076"/>
                  <a:ext cx="262080" cy="34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E6908A31-65B1-4F79-9A4F-D71725BE16B9}"/>
                    </a:ext>
                  </a:extLst>
                </p14:cNvPr>
                <p14:cNvContentPartPr/>
                <p14:nvPr/>
              </p14:nvContentPartPr>
              <p14:xfrm>
                <a:off x="1380280" y="2765836"/>
                <a:ext cx="2406600" cy="763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E6908A31-65B1-4F79-9A4F-D71725BE16B9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371280" y="2756836"/>
                  <a:ext cx="2424240" cy="9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C73B2684-7991-4351-A67E-0E29D2B97689}"/>
                    </a:ext>
                  </a:extLst>
                </p14:cNvPr>
                <p14:cNvContentPartPr/>
                <p14:nvPr/>
              </p14:nvContentPartPr>
              <p14:xfrm>
                <a:off x="2408800" y="2948356"/>
                <a:ext cx="291600" cy="39960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C73B2684-7991-4351-A67E-0E29D2B9768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2399800" y="2939716"/>
                  <a:ext cx="309240" cy="417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8E50542-5000-4DC6-930B-E674CD7ED69E}"/>
              </a:ext>
            </a:extLst>
          </p:cNvPr>
          <p:cNvGrpSpPr/>
          <p:nvPr/>
        </p:nvGrpSpPr>
        <p:grpSpPr>
          <a:xfrm>
            <a:off x="5037160" y="2127916"/>
            <a:ext cx="2588040" cy="733680"/>
            <a:chOff x="5037160" y="2127916"/>
            <a:chExt cx="2588040" cy="733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8D81A55A-D86A-4E52-B1A7-45FC0874161B}"/>
                    </a:ext>
                  </a:extLst>
                </p14:cNvPr>
                <p14:cNvContentPartPr/>
                <p14:nvPr/>
              </p14:nvContentPartPr>
              <p14:xfrm>
                <a:off x="5103400" y="2145556"/>
                <a:ext cx="194040" cy="52704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8D81A55A-D86A-4E52-B1A7-45FC0874161B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094760" y="2136916"/>
                  <a:ext cx="211680" cy="54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1CD1495E-1225-4756-86CA-8F784DFF9D4D}"/>
                    </a:ext>
                  </a:extLst>
                </p14:cNvPr>
                <p14:cNvContentPartPr/>
                <p14:nvPr/>
              </p14:nvContentPartPr>
              <p14:xfrm>
                <a:off x="5058760" y="2427076"/>
                <a:ext cx="357480" cy="5364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1CD1495E-1225-4756-86CA-8F784DFF9D4D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5049760" y="2418436"/>
                  <a:ext cx="375120" cy="7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748CAEEB-BB37-4E0B-AC1F-A8D76A719992}"/>
                    </a:ext>
                  </a:extLst>
                </p14:cNvPr>
                <p14:cNvContentPartPr/>
                <p14:nvPr/>
              </p14:nvContentPartPr>
              <p14:xfrm>
                <a:off x="5415160" y="2214676"/>
                <a:ext cx="197640" cy="43848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748CAEEB-BB37-4E0B-AC1F-A8D76A719992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406160" y="2205676"/>
                  <a:ext cx="215280" cy="45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462135F8-91F4-4716-9920-969F32EE6109}"/>
                    </a:ext>
                  </a:extLst>
                </p14:cNvPr>
                <p14:cNvContentPartPr/>
                <p14:nvPr/>
              </p14:nvContentPartPr>
              <p14:xfrm>
                <a:off x="5604520" y="2387836"/>
                <a:ext cx="130680" cy="21312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462135F8-91F4-4716-9920-969F32EE6109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5595880" y="2379196"/>
                  <a:ext cx="148320" cy="23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0E0F44D6-07C2-44E3-A5EB-AB96430DC500}"/>
                    </a:ext>
                  </a:extLst>
                </p14:cNvPr>
                <p14:cNvContentPartPr/>
                <p14:nvPr/>
              </p14:nvContentPartPr>
              <p14:xfrm>
                <a:off x="5631520" y="2374516"/>
                <a:ext cx="144360" cy="25092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0E0F44D6-07C2-44E3-A5EB-AB96430DC500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5622520" y="2365516"/>
                  <a:ext cx="162000" cy="26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EB56532-9EEE-4E1D-A10E-2932609137D1}"/>
                    </a:ext>
                  </a:extLst>
                </p14:cNvPr>
                <p14:cNvContentPartPr/>
                <p14:nvPr/>
              </p14:nvContentPartPr>
              <p14:xfrm>
                <a:off x="5787400" y="2348956"/>
                <a:ext cx="235080" cy="26064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EB56532-9EEE-4E1D-A10E-2932609137D1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5778400" y="2340316"/>
                  <a:ext cx="252720" cy="27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DE61A4A3-B1B8-4489-B0D2-3C8F22F7B251}"/>
                    </a:ext>
                  </a:extLst>
                </p14:cNvPr>
                <p14:cNvContentPartPr/>
                <p14:nvPr/>
              </p14:nvContentPartPr>
              <p14:xfrm>
                <a:off x="6059200" y="2356516"/>
                <a:ext cx="182520" cy="23832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DE61A4A3-B1B8-4489-B0D2-3C8F22F7B251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6050200" y="2347876"/>
                  <a:ext cx="20016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F1D8E001-FA34-4561-A9EF-2DD691CBA629}"/>
                    </a:ext>
                  </a:extLst>
                </p14:cNvPr>
                <p14:cNvContentPartPr/>
                <p14:nvPr/>
              </p14:nvContentPartPr>
              <p14:xfrm>
                <a:off x="6224440" y="2205316"/>
                <a:ext cx="142200" cy="41724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F1D8E001-FA34-4561-A9EF-2DD691CBA629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6215800" y="2196316"/>
                  <a:ext cx="159840" cy="43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9EA5C792-ECD1-4D7D-8086-92E1A3F70B45}"/>
                    </a:ext>
                  </a:extLst>
                </p14:cNvPr>
                <p14:cNvContentPartPr/>
                <p14:nvPr/>
              </p14:nvContentPartPr>
              <p14:xfrm>
                <a:off x="6469240" y="2433556"/>
                <a:ext cx="183600" cy="129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9EA5C792-ECD1-4D7D-8086-92E1A3F70B45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6460240" y="2424556"/>
                  <a:ext cx="201240" cy="3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41DF620D-3C48-46EE-901B-0F1E24D08B2E}"/>
                    </a:ext>
                  </a:extLst>
                </p14:cNvPr>
                <p14:cNvContentPartPr/>
                <p14:nvPr/>
              </p14:nvContentPartPr>
              <p14:xfrm>
                <a:off x="6856960" y="2127916"/>
                <a:ext cx="241200" cy="47412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41DF620D-3C48-46EE-901B-0F1E24D08B2E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6848320" y="2119276"/>
                  <a:ext cx="258840" cy="49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EF96D534-EC4D-42C0-A584-1C62099FAC22}"/>
                    </a:ext>
                  </a:extLst>
                </p14:cNvPr>
                <p14:cNvContentPartPr/>
                <p14:nvPr/>
              </p14:nvContentPartPr>
              <p14:xfrm>
                <a:off x="6764440" y="2399716"/>
                <a:ext cx="283320" cy="3816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EF96D534-EC4D-42C0-A584-1C62099FAC22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6755800" y="2390716"/>
                  <a:ext cx="300960" cy="5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34C81A2D-7017-4EDD-91BB-1487791A8B4C}"/>
                    </a:ext>
                  </a:extLst>
                </p14:cNvPr>
                <p14:cNvContentPartPr/>
                <p14:nvPr/>
              </p14:nvContentPartPr>
              <p14:xfrm>
                <a:off x="7146400" y="2243476"/>
                <a:ext cx="162720" cy="2977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34C81A2D-7017-4EDD-91BB-1487791A8B4C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7137400" y="2234836"/>
                  <a:ext cx="180360" cy="31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94898C3D-12CE-4767-9EF6-6C488E74335F}"/>
                    </a:ext>
                  </a:extLst>
                </p14:cNvPr>
                <p14:cNvContentPartPr/>
                <p14:nvPr/>
              </p14:nvContentPartPr>
              <p14:xfrm>
                <a:off x="7243240" y="2334916"/>
                <a:ext cx="228240" cy="21708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94898C3D-12CE-4767-9EF6-6C488E74335F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7234600" y="2326276"/>
                  <a:ext cx="245880" cy="23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C186967B-58F5-4597-9586-B9DE3800DC41}"/>
                    </a:ext>
                  </a:extLst>
                </p14:cNvPr>
                <p14:cNvContentPartPr/>
                <p14:nvPr/>
              </p14:nvContentPartPr>
              <p14:xfrm>
                <a:off x="7451680" y="2221516"/>
                <a:ext cx="173520" cy="36180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C186967B-58F5-4597-9586-B9DE3800DC41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7442680" y="2212516"/>
                  <a:ext cx="191160" cy="37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8AAF9857-81D5-42BD-A4B3-7533252DE52B}"/>
                    </a:ext>
                  </a:extLst>
                </p14:cNvPr>
                <p14:cNvContentPartPr/>
                <p14:nvPr/>
              </p14:nvContentPartPr>
              <p14:xfrm>
                <a:off x="5037160" y="2659636"/>
                <a:ext cx="2417760" cy="2019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8AAF9857-81D5-42BD-A4B3-7533252DE52B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5028160" y="2650636"/>
                  <a:ext cx="2435400" cy="219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B431EC5-BAE6-4F21-AAE5-3BD4510B2F72}"/>
              </a:ext>
            </a:extLst>
          </p:cNvPr>
          <p:cNvGrpSpPr/>
          <p:nvPr/>
        </p:nvGrpSpPr>
        <p:grpSpPr>
          <a:xfrm>
            <a:off x="5076040" y="2896156"/>
            <a:ext cx="1830600" cy="573480"/>
            <a:chOff x="5076040" y="2896156"/>
            <a:chExt cx="1830600" cy="573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B7B5F42A-B47D-4D25-89A7-6765CA1AE47A}"/>
                    </a:ext>
                  </a:extLst>
                </p14:cNvPr>
                <p14:cNvContentPartPr/>
                <p14:nvPr/>
              </p14:nvContentPartPr>
              <p14:xfrm>
                <a:off x="5250640" y="2977156"/>
                <a:ext cx="367560" cy="32328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B7B5F42A-B47D-4D25-89A7-6765CA1AE47A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5242000" y="2968156"/>
                  <a:ext cx="385200" cy="34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B294D060-15D8-4E75-9850-1E03A370393D}"/>
                    </a:ext>
                  </a:extLst>
                </p14:cNvPr>
                <p14:cNvContentPartPr/>
                <p14:nvPr/>
              </p14:nvContentPartPr>
              <p14:xfrm>
                <a:off x="5357920" y="3026476"/>
                <a:ext cx="244800" cy="32724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B294D060-15D8-4E75-9850-1E03A370393D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5349280" y="3017476"/>
                  <a:ext cx="262440" cy="34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5668C0BF-46FB-4A4F-9DE5-90CBA5CD3404}"/>
                    </a:ext>
                  </a:extLst>
                </p14:cNvPr>
                <p14:cNvContentPartPr/>
                <p14:nvPr/>
              </p14:nvContentPartPr>
              <p14:xfrm>
                <a:off x="5859400" y="3055636"/>
                <a:ext cx="18720" cy="27504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5668C0BF-46FB-4A4F-9DE5-90CBA5CD3404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5850400" y="3046636"/>
                  <a:ext cx="36360" cy="29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9E787FC6-29D5-41AB-B2E7-36DE37917435}"/>
                    </a:ext>
                  </a:extLst>
                </p14:cNvPr>
                <p14:cNvContentPartPr/>
                <p14:nvPr/>
              </p14:nvContentPartPr>
              <p14:xfrm>
                <a:off x="5710720" y="3149596"/>
                <a:ext cx="291600" cy="504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9E787FC6-29D5-41AB-B2E7-36DE37917435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5701720" y="3140956"/>
                  <a:ext cx="30924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DA8662CC-8CCB-4755-AB2A-895C7C0AF7EA}"/>
                    </a:ext>
                  </a:extLst>
                </p14:cNvPr>
                <p14:cNvContentPartPr/>
                <p14:nvPr/>
              </p14:nvContentPartPr>
              <p14:xfrm>
                <a:off x="6114280" y="2971756"/>
                <a:ext cx="157680" cy="31428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DA8662CC-8CCB-4755-AB2A-895C7C0AF7EA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6105280" y="2963116"/>
                  <a:ext cx="175320" cy="33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F7F9ED92-8851-4CD3-94C6-76DCCB1EE3E8}"/>
                    </a:ext>
                  </a:extLst>
                </p14:cNvPr>
                <p14:cNvContentPartPr/>
                <p14:nvPr/>
              </p14:nvContentPartPr>
              <p14:xfrm>
                <a:off x="5076040" y="2896156"/>
                <a:ext cx="201240" cy="57348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F7F9ED92-8851-4CD3-94C6-76DCCB1EE3E8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5067040" y="2887156"/>
                  <a:ext cx="218880" cy="59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17703CC8-940C-405B-829D-3BAFC25FD891}"/>
                    </a:ext>
                  </a:extLst>
                </p14:cNvPr>
                <p14:cNvContentPartPr/>
                <p14:nvPr/>
              </p14:nvContentPartPr>
              <p14:xfrm>
                <a:off x="6261520" y="2915596"/>
                <a:ext cx="171000" cy="42588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17703CC8-940C-405B-829D-3BAFC25FD891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6252520" y="2906596"/>
                  <a:ext cx="188640" cy="44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D6AEAF28-94AB-46EB-867E-9CBB7AAEC70E}"/>
                    </a:ext>
                  </a:extLst>
                </p14:cNvPr>
                <p14:cNvContentPartPr/>
                <p14:nvPr/>
              </p14:nvContentPartPr>
              <p14:xfrm>
                <a:off x="6649960" y="3096316"/>
                <a:ext cx="256680" cy="1188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D6AEAF28-94AB-46EB-867E-9CBB7AAEC70E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640960" y="3087316"/>
                  <a:ext cx="274320" cy="29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0A889FF-88D0-4CD3-9120-6AF27FC86FDB}"/>
              </a:ext>
            </a:extLst>
          </p:cNvPr>
          <p:cNvGrpSpPr/>
          <p:nvPr/>
        </p:nvGrpSpPr>
        <p:grpSpPr>
          <a:xfrm>
            <a:off x="7065400" y="2896516"/>
            <a:ext cx="254880" cy="355680"/>
            <a:chOff x="7065400" y="2896516"/>
            <a:chExt cx="254880" cy="355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2AA55F8A-7DE9-494B-9459-28E5444B1A74}"/>
                    </a:ext>
                  </a:extLst>
                </p14:cNvPr>
                <p14:cNvContentPartPr/>
                <p14:nvPr/>
              </p14:nvContentPartPr>
              <p14:xfrm>
                <a:off x="7065400" y="2908396"/>
                <a:ext cx="254880" cy="2505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2AA55F8A-7DE9-494B-9459-28E5444B1A74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7056400" y="2899756"/>
                  <a:ext cx="272520" cy="26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703811A6-2719-4D0E-BE73-9263F0B2D3B7}"/>
                    </a:ext>
                  </a:extLst>
                </p14:cNvPr>
                <p14:cNvContentPartPr/>
                <p14:nvPr/>
              </p14:nvContentPartPr>
              <p14:xfrm>
                <a:off x="7089880" y="2896516"/>
                <a:ext cx="216720" cy="35568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703811A6-2719-4D0E-BE73-9263F0B2D3B7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7080880" y="2887876"/>
                  <a:ext cx="234360" cy="3733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2527841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up activity: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slope formula?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difference quotient?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C030A5-954F-451A-8EF7-971BBCAEB0D1}"/>
              </a:ext>
            </a:extLst>
          </p:cNvPr>
          <p:cNvGrpSpPr/>
          <p:nvPr/>
        </p:nvGrpSpPr>
        <p:grpSpPr>
          <a:xfrm>
            <a:off x="1380280" y="2140876"/>
            <a:ext cx="2502000" cy="1207080"/>
            <a:chOff x="1380280" y="2140876"/>
            <a:chExt cx="2502000" cy="1207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B44B32DB-D2E2-4B7F-B6E4-17F0213C4237}"/>
                    </a:ext>
                  </a:extLst>
                </p14:cNvPr>
                <p14:cNvContentPartPr/>
                <p14:nvPr/>
              </p14:nvContentPartPr>
              <p14:xfrm>
                <a:off x="1431040" y="2176516"/>
                <a:ext cx="199800" cy="56232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B44B32DB-D2E2-4B7F-B6E4-17F0213C4237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422040" y="2167876"/>
                  <a:ext cx="217440" cy="57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5446D266-596A-481A-81BE-DD6E89ADFD93}"/>
                    </a:ext>
                  </a:extLst>
                </p14:cNvPr>
                <p14:cNvContentPartPr/>
                <p14:nvPr/>
              </p14:nvContentPartPr>
              <p14:xfrm>
                <a:off x="1388920" y="2516716"/>
                <a:ext cx="227160" cy="2268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5446D266-596A-481A-81BE-DD6E89ADFD9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379920" y="2508076"/>
                  <a:ext cx="244800" cy="4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1B026ED2-0170-4B1A-B142-E0E26AF78AF1}"/>
                    </a:ext>
                  </a:extLst>
                </p14:cNvPr>
                <p14:cNvContentPartPr/>
                <p14:nvPr/>
              </p14:nvContentPartPr>
              <p14:xfrm>
                <a:off x="1734520" y="2285956"/>
                <a:ext cx="151920" cy="38268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1B026ED2-0170-4B1A-B142-E0E26AF78AF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725520" y="2276956"/>
                  <a:ext cx="169560" cy="40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3A51764-DB22-4790-A768-40F16922316D}"/>
                    </a:ext>
                  </a:extLst>
                </p14:cNvPr>
                <p14:cNvContentPartPr/>
                <p14:nvPr/>
              </p14:nvContentPartPr>
              <p14:xfrm>
                <a:off x="1861600" y="2404036"/>
                <a:ext cx="273600" cy="2336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33A51764-DB22-4790-A768-40F16922316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852960" y="2395396"/>
                  <a:ext cx="291240" cy="25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15F68691-4A4F-4700-B5DE-9FA9B2CC9AE8}"/>
                    </a:ext>
                  </a:extLst>
                </p14:cNvPr>
                <p14:cNvContentPartPr/>
                <p14:nvPr/>
              </p14:nvContentPartPr>
              <p14:xfrm>
                <a:off x="1940080" y="2396116"/>
                <a:ext cx="178920" cy="23472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15F68691-4A4F-4700-B5DE-9FA9B2CC9AE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931440" y="2387476"/>
                  <a:ext cx="196560" cy="25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FCD82EFB-310E-4ADF-AC73-E763A01A519F}"/>
                    </a:ext>
                  </a:extLst>
                </p14:cNvPr>
                <p14:cNvContentPartPr/>
                <p14:nvPr/>
              </p14:nvContentPartPr>
              <p14:xfrm>
                <a:off x="2212240" y="2404756"/>
                <a:ext cx="54000" cy="21564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FCD82EFB-310E-4ADF-AC73-E763A01A519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203600" y="2396116"/>
                  <a:ext cx="71640" cy="23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B38F374B-E353-482F-B497-6834C509A4F3}"/>
                    </a:ext>
                  </a:extLst>
                </p14:cNvPr>
                <p14:cNvContentPartPr/>
                <p14:nvPr/>
              </p14:nvContentPartPr>
              <p14:xfrm>
                <a:off x="2135920" y="2512396"/>
                <a:ext cx="188640" cy="144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B38F374B-E353-482F-B497-6834C509A4F3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127280" y="2503756"/>
                  <a:ext cx="206280" cy="3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F089AFC7-17DA-47B6-B982-5B40A56E9DBA}"/>
                    </a:ext>
                  </a:extLst>
                </p14:cNvPr>
                <p14:cNvContentPartPr/>
                <p14:nvPr/>
              </p14:nvContentPartPr>
              <p14:xfrm>
                <a:off x="2457040" y="2291716"/>
                <a:ext cx="179640" cy="3146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F089AFC7-17DA-47B6-B982-5B40A56E9DBA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448040" y="2282716"/>
                  <a:ext cx="197280" cy="33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0E9D4841-BFC7-4B19-8112-033FA22584A3}"/>
                    </a:ext>
                  </a:extLst>
                </p14:cNvPr>
                <p14:cNvContentPartPr/>
                <p14:nvPr/>
              </p14:nvContentPartPr>
              <p14:xfrm>
                <a:off x="2561080" y="2251756"/>
                <a:ext cx="163080" cy="4042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0E9D4841-BFC7-4B19-8112-033FA22584A3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552440" y="2242756"/>
                  <a:ext cx="180720" cy="42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4C1722EE-7C22-4DB0-9AD6-076A6FFFCF66}"/>
                    </a:ext>
                  </a:extLst>
                </p14:cNvPr>
                <p14:cNvContentPartPr/>
                <p14:nvPr/>
              </p14:nvContentPartPr>
              <p14:xfrm>
                <a:off x="2862040" y="2463796"/>
                <a:ext cx="207720" cy="248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4C1722EE-7C22-4DB0-9AD6-076A6FFFCF66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853400" y="2454796"/>
                  <a:ext cx="225360" cy="4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A9BFBC7B-F148-457D-A8A6-55802AF5A521}"/>
                    </a:ext>
                  </a:extLst>
                </p14:cNvPr>
                <p14:cNvContentPartPr/>
                <p14:nvPr/>
              </p14:nvContentPartPr>
              <p14:xfrm>
                <a:off x="3258760" y="2140876"/>
                <a:ext cx="264960" cy="43416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A9BFBC7B-F148-457D-A8A6-55802AF5A52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249760" y="2131876"/>
                  <a:ext cx="28260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4390B7AD-B4EB-427E-9097-ADE6ABAA289A}"/>
                    </a:ext>
                  </a:extLst>
                </p14:cNvPr>
                <p14:cNvContentPartPr/>
                <p14:nvPr/>
              </p14:nvContentPartPr>
              <p14:xfrm>
                <a:off x="3217000" y="2361916"/>
                <a:ext cx="237960" cy="604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390B7AD-B4EB-427E-9097-ADE6ABAA289A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208000" y="2353276"/>
                  <a:ext cx="255600" cy="7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7B4EEC47-083E-4DD2-B30B-24FA7DA5EAF0}"/>
                    </a:ext>
                  </a:extLst>
                </p14:cNvPr>
                <p14:cNvContentPartPr/>
                <p14:nvPr/>
              </p14:nvContentPartPr>
              <p14:xfrm>
                <a:off x="3512560" y="2329516"/>
                <a:ext cx="152280" cy="2300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7B4EEC47-083E-4DD2-B30B-24FA7DA5EAF0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503560" y="2320876"/>
                  <a:ext cx="16992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38C63F60-1B3E-4FFE-8A87-9E794CB1AD58}"/>
                    </a:ext>
                  </a:extLst>
                </p14:cNvPr>
                <p14:cNvContentPartPr/>
                <p14:nvPr/>
              </p14:nvContentPartPr>
              <p14:xfrm>
                <a:off x="3628120" y="2365156"/>
                <a:ext cx="171720" cy="18252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38C63F60-1B3E-4FFE-8A87-9E794CB1AD58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3619480" y="2356516"/>
                  <a:ext cx="18936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797674AB-C922-4410-A950-DC9B1E998FC6}"/>
                    </a:ext>
                  </a:extLst>
                </p14:cNvPr>
                <p14:cNvContentPartPr/>
                <p14:nvPr/>
              </p14:nvContentPartPr>
              <p14:xfrm>
                <a:off x="3637840" y="2273716"/>
                <a:ext cx="244440" cy="3240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797674AB-C922-4410-A950-DC9B1E998FC6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628840" y="2265076"/>
                  <a:ext cx="262080" cy="34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E6908A31-65B1-4F79-9A4F-D71725BE16B9}"/>
                    </a:ext>
                  </a:extLst>
                </p14:cNvPr>
                <p14:cNvContentPartPr/>
                <p14:nvPr/>
              </p14:nvContentPartPr>
              <p14:xfrm>
                <a:off x="1380280" y="2765836"/>
                <a:ext cx="2406600" cy="763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E6908A31-65B1-4F79-9A4F-D71725BE16B9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371280" y="2756836"/>
                  <a:ext cx="2424240" cy="9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C73B2684-7991-4351-A67E-0E29D2B97689}"/>
                    </a:ext>
                  </a:extLst>
                </p14:cNvPr>
                <p14:cNvContentPartPr/>
                <p14:nvPr/>
              </p14:nvContentPartPr>
              <p14:xfrm>
                <a:off x="2408800" y="2948356"/>
                <a:ext cx="291600" cy="39960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C73B2684-7991-4351-A67E-0E29D2B9768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2399800" y="2939716"/>
                  <a:ext cx="309240" cy="417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8E50542-5000-4DC6-930B-E674CD7ED69E}"/>
              </a:ext>
            </a:extLst>
          </p:cNvPr>
          <p:cNvGrpSpPr/>
          <p:nvPr/>
        </p:nvGrpSpPr>
        <p:grpSpPr>
          <a:xfrm>
            <a:off x="5037160" y="2127916"/>
            <a:ext cx="2588040" cy="733680"/>
            <a:chOff x="5037160" y="2127916"/>
            <a:chExt cx="2588040" cy="733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8D81A55A-D86A-4E52-B1A7-45FC0874161B}"/>
                    </a:ext>
                  </a:extLst>
                </p14:cNvPr>
                <p14:cNvContentPartPr/>
                <p14:nvPr/>
              </p14:nvContentPartPr>
              <p14:xfrm>
                <a:off x="5103400" y="2145556"/>
                <a:ext cx="194040" cy="52704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8D81A55A-D86A-4E52-B1A7-45FC0874161B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094760" y="2136916"/>
                  <a:ext cx="211680" cy="54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1CD1495E-1225-4756-86CA-8F784DFF9D4D}"/>
                    </a:ext>
                  </a:extLst>
                </p14:cNvPr>
                <p14:cNvContentPartPr/>
                <p14:nvPr/>
              </p14:nvContentPartPr>
              <p14:xfrm>
                <a:off x="5058760" y="2427076"/>
                <a:ext cx="357480" cy="5364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1CD1495E-1225-4756-86CA-8F784DFF9D4D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5049760" y="2418436"/>
                  <a:ext cx="375120" cy="7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748CAEEB-BB37-4E0B-AC1F-A8D76A719992}"/>
                    </a:ext>
                  </a:extLst>
                </p14:cNvPr>
                <p14:cNvContentPartPr/>
                <p14:nvPr/>
              </p14:nvContentPartPr>
              <p14:xfrm>
                <a:off x="5415160" y="2214676"/>
                <a:ext cx="197640" cy="43848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748CAEEB-BB37-4E0B-AC1F-A8D76A719992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406160" y="2205676"/>
                  <a:ext cx="215280" cy="45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462135F8-91F4-4716-9920-969F32EE6109}"/>
                    </a:ext>
                  </a:extLst>
                </p14:cNvPr>
                <p14:cNvContentPartPr/>
                <p14:nvPr/>
              </p14:nvContentPartPr>
              <p14:xfrm>
                <a:off x="5604520" y="2387836"/>
                <a:ext cx="130680" cy="21312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462135F8-91F4-4716-9920-969F32EE6109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5595880" y="2379196"/>
                  <a:ext cx="148320" cy="23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0E0F44D6-07C2-44E3-A5EB-AB96430DC500}"/>
                    </a:ext>
                  </a:extLst>
                </p14:cNvPr>
                <p14:cNvContentPartPr/>
                <p14:nvPr/>
              </p14:nvContentPartPr>
              <p14:xfrm>
                <a:off x="5631520" y="2374516"/>
                <a:ext cx="144360" cy="25092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0E0F44D6-07C2-44E3-A5EB-AB96430DC500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5622520" y="2365516"/>
                  <a:ext cx="162000" cy="26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EB56532-9EEE-4E1D-A10E-2932609137D1}"/>
                    </a:ext>
                  </a:extLst>
                </p14:cNvPr>
                <p14:cNvContentPartPr/>
                <p14:nvPr/>
              </p14:nvContentPartPr>
              <p14:xfrm>
                <a:off x="5787400" y="2348956"/>
                <a:ext cx="235080" cy="26064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EB56532-9EEE-4E1D-A10E-2932609137D1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5778400" y="2340316"/>
                  <a:ext cx="252720" cy="27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DE61A4A3-B1B8-4489-B0D2-3C8F22F7B251}"/>
                    </a:ext>
                  </a:extLst>
                </p14:cNvPr>
                <p14:cNvContentPartPr/>
                <p14:nvPr/>
              </p14:nvContentPartPr>
              <p14:xfrm>
                <a:off x="6059200" y="2356516"/>
                <a:ext cx="182520" cy="23832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DE61A4A3-B1B8-4489-B0D2-3C8F22F7B251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6050200" y="2347876"/>
                  <a:ext cx="20016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F1D8E001-FA34-4561-A9EF-2DD691CBA629}"/>
                    </a:ext>
                  </a:extLst>
                </p14:cNvPr>
                <p14:cNvContentPartPr/>
                <p14:nvPr/>
              </p14:nvContentPartPr>
              <p14:xfrm>
                <a:off x="6224440" y="2205316"/>
                <a:ext cx="142200" cy="41724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F1D8E001-FA34-4561-A9EF-2DD691CBA629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6215800" y="2196316"/>
                  <a:ext cx="159840" cy="43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9EA5C792-ECD1-4D7D-8086-92E1A3F70B45}"/>
                    </a:ext>
                  </a:extLst>
                </p14:cNvPr>
                <p14:cNvContentPartPr/>
                <p14:nvPr/>
              </p14:nvContentPartPr>
              <p14:xfrm>
                <a:off x="6469240" y="2433556"/>
                <a:ext cx="183600" cy="129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9EA5C792-ECD1-4D7D-8086-92E1A3F70B45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6460240" y="2424556"/>
                  <a:ext cx="201240" cy="3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41DF620D-3C48-46EE-901B-0F1E24D08B2E}"/>
                    </a:ext>
                  </a:extLst>
                </p14:cNvPr>
                <p14:cNvContentPartPr/>
                <p14:nvPr/>
              </p14:nvContentPartPr>
              <p14:xfrm>
                <a:off x="6856960" y="2127916"/>
                <a:ext cx="241200" cy="47412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41DF620D-3C48-46EE-901B-0F1E24D08B2E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6848320" y="2119276"/>
                  <a:ext cx="258840" cy="49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EF96D534-EC4D-42C0-A584-1C62099FAC22}"/>
                    </a:ext>
                  </a:extLst>
                </p14:cNvPr>
                <p14:cNvContentPartPr/>
                <p14:nvPr/>
              </p14:nvContentPartPr>
              <p14:xfrm>
                <a:off x="6764440" y="2399716"/>
                <a:ext cx="283320" cy="3816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EF96D534-EC4D-42C0-A584-1C62099FAC22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6755800" y="2390716"/>
                  <a:ext cx="300960" cy="5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34C81A2D-7017-4EDD-91BB-1487791A8B4C}"/>
                    </a:ext>
                  </a:extLst>
                </p14:cNvPr>
                <p14:cNvContentPartPr/>
                <p14:nvPr/>
              </p14:nvContentPartPr>
              <p14:xfrm>
                <a:off x="7146400" y="2243476"/>
                <a:ext cx="162720" cy="2977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34C81A2D-7017-4EDD-91BB-1487791A8B4C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7137400" y="2234836"/>
                  <a:ext cx="180360" cy="31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94898C3D-12CE-4767-9EF6-6C488E74335F}"/>
                    </a:ext>
                  </a:extLst>
                </p14:cNvPr>
                <p14:cNvContentPartPr/>
                <p14:nvPr/>
              </p14:nvContentPartPr>
              <p14:xfrm>
                <a:off x="7243240" y="2334916"/>
                <a:ext cx="228240" cy="21708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94898C3D-12CE-4767-9EF6-6C488E74335F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7234600" y="2326276"/>
                  <a:ext cx="245880" cy="23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C186967B-58F5-4597-9586-B9DE3800DC41}"/>
                    </a:ext>
                  </a:extLst>
                </p14:cNvPr>
                <p14:cNvContentPartPr/>
                <p14:nvPr/>
              </p14:nvContentPartPr>
              <p14:xfrm>
                <a:off x="7451680" y="2221516"/>
                <a:ext cx="173520" cy="36180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C186967B-58F5-4597-9586-B9DE3800DC41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7442680" y="2212516"/>
                  <a:ext cx="191160" cy="37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8AAF9857-81D5-42BD-A4B3-7533252DE52B}"/>
                    </a:ext>
                  </a:extLst>
                </p14:cNvPr>
                <p14:cNvContentPartPr/>
                <p14:nvPr/>
              </p14:nvContentPartPr>
              <p14:xfrm>
                <a:off x="5037160" y="2659636"/>
                <a:ext cx="2417760" cy="2019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8AAF9857-81D5-42BD-A4B3-7533252DE52B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5028160" y="2650636"/>
                  <a:ext cx="2435400" cy="219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B431EC5-BAE6-4F21-AAE5-3BD4510B2F72}"/>
              </a:ext>
            </a:extLst>
          </p:cNvPr>
          <p:cNvGrpSpPr/>
          <p:nvPr/>
        </p:nvGrpSpPr>
        <p:grpSpPr>
          <a:xfrm>
            <a:off x="5076040" y="2896156"/>
            <a:ext cx="1830600" cy="573480"/>
            <a:chOff x="5076040" y="2896156"/>
            <a:chExt cx="1830600" cy="573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B7B5F42A-B47D-4D25-89A7-6765CA1AE47A}"/>
                    </a:ext>
                  </a:extLst>
                </p14:cNvPr>
                <p14:cNvContentPartPr/>
                <p14:nvPr/>
              </p14:nvContentPartPr>
              <p14:xfrm>
                <a:off x="5250640" y="2977156"/>
                <a:ext cx="367560" cy="32328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B7B5F42A-B47D-4D25-89A7-6765CA1AE47A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5242000" y="2968156"/>
                  <a:ext cx="385200" cy="34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B294D060-15D8-4E75-9850-1E03A370393D}"/>
                    </a:ext>
                  </a:extLst>
                </p14:cNvPr>
                <p14:cNvContentPartPr/>
                <p14:nvPr/>
              </p14:nvContentPartPr>
              <p14:xfrm>
                <a:off x="5357920" y="3026476"/>
                <a:ext cx="244800" cy="32724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B294D060-15D8-4E75-9850-1E03A370393D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5349280" y="3017476"/>
                  <a:ext cx="262440" cy="34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5668C0BF-46FB-4A4F-9DE5-90CBA5CD3404}"/>
                    </a:ext>
                  </a:extLst>
                </p14:cNvPr>
                <p14:cNvContentPartPr/>
                <p14:nvPr/>
              </p14:nvContentPartPr>
              <p14:xfrm>
                <a:off x="5859400" y="3055636"/>
                <a:ext cx="18720" cy="27504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5668C0BF-46FB-4A4F-9DE5-90CBA5CD3404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5850400" y="3046636"/>
                  <a:ext cx="36360" cy="29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9E787FC6-29D5-41AB-B2E7-36DE37917435}"/>
                    </a:ext>
                  </a:extLst>
                </p14:cNvPr>
                <p14:cNvContentPartPr/>
                <p14:nvPr/>
              </p14:nvContentPartPr>
              <p14:xfrm>
                <a:off x="5710720" y="3149596"/>
                <a:ext cx="291600" cy="504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9E787FC6-29D5-41AB-B2E7-36DE37917435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5701720" y="3140956"/>
                  <a:ext cx="30924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DA8662CC-8CCB-4755-AB2A-895C7C0AF7EA}"/>
                    </a:ext>
                  </a:extLst>
                </p14:cNvPr>
                <p14:cNvContentPartPr/>
                <p14:nvPr/>
              </p14:nvContentPartPr>
              <p14:xfrm>
                <a:off x="6114280" y="2971756"/>
                <a:ext cx="157680" cy="31428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DA8662CC-8CCB-4755-AB2A-895C7C0AF7EA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6105280" y="2963116"/>
                  <a:ext cx="175320" cy="33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F7F9ED92-8851-4CD3-94C6-76DCCB1EE3E8}"/>
                    </a:ext>
                  </a:extLst>
                </p14:cNvPr>
                <p14:cNvContentPartPr/>
                <p14:nvPr/>
              </p14:nvContentPartPr>
              <p14:xfrm>
                <a:off x="5076040" y="2896156"/>
                <a:ext cx="201240" cy="57348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F7F9ED92-8851-4CD3-94C6-76DCCB1EE3E8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5067040" y="2887156"/>
                  <a:ext cx="218880" cy="59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17703CC8-940C-405B-829D-3BAFC25FD891}"/>
                    </a:ext>
                  </a:extLst>
                </p14:cNvPr>
                <p14:cNvContentPartPr/>
                <p14:nvPr/>
              </p14:nvContentPartPr>
              <p14:xfrm>
                <a:off x="6261520" y="2915596"/>
                <a:ext cx="171000" cy="42588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17703CC8-940C-405B-829D-3BAFC25FD891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6252520" y="2906596"/>
                  <a:ext cx="188640" cy="44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D6AEAF28-94AB-46EB-867E-9CBB7AAEC70E}"/>
                    </a:ext>
                  </a:extLst>
                </p14:cNvPr>
                <p14:cNvContentPartPr/>
                <p14:nvPr/>
              </p14:nvContentPartPr>
              <p14:xfrm>
                <a:off x="6649960" y="3096316"/>
                <a:ext cx="256680" cy="1188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D6AEAF28-94AB-46EB-867E-9CBB7AAEC70E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640960" y="3087316"/>
                  <a:ext cx="274320" cy="29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0A889FF-88D0-4CD3-9120-6AF27FC86FDB}"/>
              </a:ext>
            </a:extLst>
          </p:cNvPr>
          <p:cNvGrpSpPr/>
          <p:nvPr/>
        </p:nvGrpSpPr>
        <p:grpSpPr>
          <a:xfrm>
            <a:off x="7065400" y="2896516"/>
            <a:ext cx="254880" cy="355680"/>
            <a:chOff x="7065400" y="2896516"/>
            <a:chExt cx="254880" cy="355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2AA55F8A-7DE9-494B-9459-28E5444B1A74}"/>
                    </a:ext>
                  </a:extLst>
                </p14:cNvPr>
                <p14:cNvContentPartPr/>
                <p14:nvPr/>
              </p14:nvContentPartPr>
              <p14:xfrm>
                <a:off x="7065400" y="2908396"/>
                <a:ext cx="254880" cy="2505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2AA55F8A-7DE9-494B-9459-28E5444B1A74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7056400" y="2899756"/>
                  <a:ext cx="272520" cy="26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703811A6-2719-4D0E-BE73-9263F0B2D3B7}"/>
                    </a:ext>
                  </a:extLst>
                </p14:cNvPr>
                <p14:cNvContentPartPr/>
                <p14:nvPr/>
              </p14:nvContentPartPr>
              <p14:xfrm>
                <a:off x="7089880" y="2896516"/>
                <a:ext cx="216720" cy="35568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703811A6-2719-4D0E-BE73-9263F0B2D3B7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7080880" y="2887876"/>
                  <a:ext cx="234360" cy="373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F0D1B11-B9F6-4C4E-B674-5D304B64330D}"/>
              </a:ext>
            </a:extLst>
          </p:cNvPr>
          <p:cNvGrpSpPr/>
          <p:nvPr/>
        </p:nvGrpSpPr>
        <p:grpSpPr>
          <a:xfrm>
            <a:off x="328000" y="3710116"/>
            <a:ext cx="2760840" cy="1967040"/>
            <a:chOff x="328000" y="3710116"/>
            <a:chExt cx="2760840" cy="1967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4883E315-927B-4865-93BF-EF78F3A09A7F}"/>
                    </a:ext>
                  </a:extLst>
                </p14:cNvPr>
                <p14:cNvContentPartPr/>
                <p14:nvPr/>
              </p14:nvContentPartPr>
              <p14:xfrm>
                <a:off x="1493320" y="3710116"/>
                <a:ext cx="64440" cy="196704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4883E315-927B-4865-93BF-EF78F3A09A7F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1484680" y="3701476"/>
                  <a:ext cx="82080" cy="198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CF583DE9-F478-4149-B69E-0D1F3EDA3490}"/>
                    </a:ext>
                  </a:extLst>
                </p14:cNvPr>
                <p14:cNvContentPartPr/>
                <p14:nvPr/>
              </p14:nvContentPartPr>
              <p14:xfrm>
                <a:off x="328000" y="4717036"/>
                <a:ext cx="2760840" cy="651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CF583DE9-F478-4149-B69E-0D1F3EDA3490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319000" y="4708396"/>
                  <a:ext cx="2778480" cy="8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52A8CEFE-6BA2-4F12-AA3C-2A8DE10F7F79}"/>
                    </a:ext>
                  </a:extLst>
                </p14:cNvPr>
                <p14:cNvContentPartPr/>
                <p14:nvPr/>
              </p14:nvContentPartPr>
              <p14:xfrm>
                <a:off x="1996960" y="4416796"/>
                <a:ext cx="16560" cy="64512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52A8CEFE-6BA2-4F12-AA3C-2A8DE10F7F79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1988320" y="4408156"/>
                  <a:ext cx="34200" cy="66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677D7AE7-3854-42E6-90A0-701954A3B602}"/>
                    </a:ext>
                  </a:extLst>
                </p14:cNvPr>
                <p14:cNvContentPartPr/>
                <p14:nvPr/>
              </p14:nvContentPartPr>
              <p14:xfrm>
                <a:off x="1911280" y="5155876"/>
                <a:ext cx="142200" cy="19080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677D7AE7-3854-42E6-90A0-701954A3B602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1902640" y="5147236"/>
                  <a:ext cx="159840" cy="20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72CA579C-1AB1-45BA-8495-33FD9FFC8AD5}"/>
                    </a:ext>
                  </a:extLst>
                </p14:cNvPr>
                <p14:cNvContentPartPr/>
                <p14:nvPr/>
              </p14:nvContentPartPr>
              <p14:xfrm>
                <a:off x="1960600" y="5165596"/>
                <a:ext cx="146880" cy="22392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72CA579C-1AB1-45BA-8495-33FD9FFC8AD5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1951960" y="5156956"/>
                  <a:ext cx="164520" cy="241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0FA9DA0-FD3E-4F58-B79C-A7975D08FA0A}"/>
              </a:ext>
            </a:extLst>
          </p:cNvPr>
          <p:cNvGrpSpPr/>
          <p:nvPr/>
        </p:nvGrpSpPr>
        <p:grpSpPr>
          <a:xfrm>
            <a:off x="2813800" y="4540636"/>
            <a:ext cx="592920" cy="932760"/>
            <a:chOff x="2813800" y="4540636"/>
            <a:chExt cx="592920" cy="932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F037C287-19AA-4713-90CC-49BE5F8B6388}"/>
                    </a:ext>
                  </a:extLst>
                </p14:cNvPr>
                <p14:cNvContentPartPr/>
                <p14:nvPr/>
              </p14:nvContentPartPr>
              <p14:xfrm>
                <a:off x="3029440" y="4540636"/>
                <a:ext cx="58680" cy="57600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F037C287-19AA-4713-90CC-49BE5F8B6388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3020440" y="4531996"/>
                  <a:ext cx="76320" cy="59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4971D484-ADC6-46BF-9105-8AC5AB33C2F8}"/>
                    </a:ext>
                  </a:extLst>
                </p14:cNvPr>
                <p14:cNvContentPartPr/>
                <p14:nvPr/>
              </p14:nvContentPartPr>
              <p14:xfrm>
                <a:off x="2968600" y="4763476"/>
                <a:ext cx="331560" cy="2520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4971D484-ADC6-46BF-9105-8AC5AB33C2F8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2959960" y="4754476"/>
                  <a:ext cx="349200" cy="4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20C28BFB-7D32-4A73-ACB6-A5527EB4B938}"/>
                    </a:ext>
                  </a:extLst>
                </p14:cNvPr>
                <p14:cNvContentPartPr/>
                <p14:nvPr/>
              </p14:nvContentPartPr>
              <p14:xfrm>
                <a:off x="2870320" y="5199076"/>
                <a:ext cx="46440" cy="27432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20C28BFB-7D32-4A73-ACB6-A5527EB4B938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2861680" y="5190436"/>
                  <a:ext cx="64080" cy="29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FDA650B8-C59F-409C-98BB-57F2D6ADE71F}"/>
                    </a:ext>
                  </a:extLst>
                </p14:cNvPr>
                <p14:cNvContentPartPr/>
                <p14:nvPr/>
              </p14:nvContentPartPr>
              <p14:xfrm>
                <a:off x="2813800" y="5226796"/>
                <a:ext cx="140040" cy="2091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FDA650B8-C59F-409C-98BB-57F2D6ADE71F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2805160" y="5217796"/>
                  <a:ext cx="157680" cy="22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FBE61052-869A-46F5-BBC4-D6B1EEF96702}"/>
                    </a:ext>
                  </a:extLst>
                </p14:cNvPr>
                <p14:cNvContentPartPr/>
                <p14:nvPr/>
              </p14:nvContentPartPr>
              <p14:xfrm>
                <a:off x="3049960" y="5231476"/>
                <a:ext cx="37800" cy="19692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FBE61052-869A-46F5-BBC4-D6B1EEF96702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3040960" y="5222836"/>
                  <a:ext cx="55440" cy="21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C080E851-110C-4D93-BD6B-61C766C3FDCA}"/>
                    </a:ext>
                  </a:extLst>
                </p14:cNvPr>
                <p14:cNvContentPartPr/>
                <p14:nvPr/>
              </p14:nvContentPartPr>
              <p14:xfrm>
                <a:off x="3025840" y="5322556"/>
                <a:ext cx="154440" cy="2988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C080E851-110C-4D93-BD6B-61C766C3FDCA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3017200" y="5313556"/>
                  <a:ext cx="172080" cy="4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91F75F9E-C57E-47E7-94D3-C689D0C060ED}"/>
                    </a:ext>
                  </a:extLst>
                </p14:cNvPr>
                <p14:cNvContentPartPr/>
                <p14:nvPr/>
              </p14:nvContentPartPr>
              <p14:xfrm>
                <a:off x="3243280" y="5157676"/>
                <a:ext cx="163440" cy="28476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91F75F9E-C57E-47E7-94D3-C689D0C060ED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3234640" y="5148676"/>
                  <a:ext cx="181080" cy="30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1DCBBAB1-636A-4ABC-ABB6-C8AD454A8AFB}"/>
                    </a:ext>
                  </a:extLst>
                </p14:cNvPr>
                <p14:cNvContentPartPr/>
                <p14:nvPr/>
              </p14:nvContentPartPr>
              <p14:xfrm>
                <a:off x="3246520" y="5328316"/>
                <a:ext cx="19440" cy="10224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1DCBBAB1-636A-4ABC-ABB6-C8AD454A8AFB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3237520" y="5319676"/>
                  <a:ext cx="37080" cy="119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12">
            <p14:nvContentPartPr>
              <p14:cNvPr id="65" name="Ink 64">
                <a:extLst>
                  <a:ext uri="{FF2B5EF4-FFF2-40B4-BE49-F238E27FC236}">
                    <a16:creationId xmlns:a16="http://schemas.microsoft.com/office/drawing/2014/main" id="{257E5849-9900-4A66-80EB-F46C1D0DDB28}"/>
                  </a:ext>
                </a:extLst>
              </p14:cNvPr>
              <p14:cNvContentPartPr/>
              <p14:nvPr/>
            </p14:nvContentPartPr>
            <p14:xfrm>
              <a:off x="3104320" y="5638636"/>
              <a:ext cx="151560" cy="283320"/>
            </p14:xfrm>
          </p:contentPart>
        </mc:Choice>
        <mc:Fallback xmlns="">
          <p:pic>
            <p:nvPicPr>
              <p:cNvPr id="65" name="Ink 64">
                <a:extLst>
                  <a:ext uri="{FF2B5EF4-FFF2-40B4-BE49-F238E27FC236}">
                    <a16:creationId xmlns:a16="http://schemas.microsoft.com/office/drawing/2014/main" id="{257E5849-9900-4A66-80EB-F46C1D0DDB28}"/>
                  </a:ext>
                </a:extLst>
              </p:cNvPr>
              <p:cNvPicPr/>
              <p:nvPr/>
            </p:nvPicPr>
            <p:blipFill>
              <a:blip r:embed="rId113"/>
              <a:stretch>
                <a:fillRect/>
              </a:stretch>
            </p:blipFill>
            <p:spPr>
              <a:xfrm>
                <a:off x="3095680" y="5629636"/>
                <a:ext cx="169200" cy="30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4">
            <p14:nvContentPartPr>
              <p14:cNvPr id="66" name="Ink 65">
                <a:extLst>
                  <a:ext uri="{FF2B5EF4-FFF2-40B4-BE49-F238E27FC236}">
                    <a16:creationId xmlns:a16="http://schemas.microsoft.com/office/drawing/2014/main" id="{4492AF26-0EC5-413B-AD26-C2EA1CE68DB4}"/>
                  </a:ext>
                </a:extLst>
              </p14:cNvPr>
              <p14:cNvContentPartPr/>
              <p14:nvPr/>
            </p14:nvContentPartPr>
            <p14:xfrm>
              <a:off x="1945120" y="5659156"/>
              <a:ext cx="193320" cy="187920"/>
            </p14:xfrm>
          </p:contentPart>
        </mc:Choice>
        <mc:Fallback xmlns="">
          <p:pic>
            <p:nvPicPr>
              <p:cNvPr id="66" name="Ink 65">
                <a:extLst>
                  <a:ext uri="{FF2B5EF4-FFF2-40B4-BE49-F238E27FC236}">
                    <a16:creationId xmlns:a16="http://schemas.microsoft.com/office/drawing/2014/main" id="{4492AF26-0EC5-413B-AD26-C2EA1CE68DB4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1936120" y="5650156"/>
                <a:ext cx="210960" cy="205560"/>
              </a:xfrm>
              <a:prstGeom prst="rect">
                <a:avLst/>
              </a:prstGeom>
            </p:spPr>
          </p:pic>
        </mc:Fallback>
      </mc:AlternateContent>
      <p:grpSp>
        <p:nvGrpSpPr>
          <p:cNvPr id="84" name="Group 83">
            <a:extLst>
              <a:ext uri="{FF2B5EF4-FFF2-40B4-BE49-F238E27FC236}">
                <a16:creationId xmlns:a16="http://schemas.microsoft.com/office/drawing/2014/main" id="{70A26A51-FDE5-43AA-B2F8-DD9F819B0A6E}"/>
              </a:ext>
            </a:extLst>
          </p:cNvPr>
          <p:cNvGrpSpPr/>
          <p:nvPr/>
        </p:nvGrpSpPr>
        <p:grpSpPr>
          <a:xfrm>
            <a:off x="5150560" y="3994516"/>
            <a:ext cx="2064960" cy="1073880"/>
            <a:chOff x="5150560" y="3994516"/>
            <a:chExt cx="2064960" cy="1073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B0DB4279-FFB2-494E-93B0-61E403984096}"/>
                    </a:ext>
                  </a:extLst>
                </p14:cNvPr>
                <p14:cNvContentPartPr/>
                <p14:nvPr/>
              </p14:nvContentPartPr>
              <p14:xfrm>
                <a:off x="5271880" y="4123756"/>
                <a:ext cx="149760" cy="50256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B0DB4279-FFB2-494E-93B0-61E403984096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5262880" y="4114756"/>
                  <a:ext cx="167400" cy="52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480E3282-6362-4BA4-AA60-97D3079C7288}"/>
                    </a:ext>
                  </a:extLst>
                </p14:cNvPr>
                <p14:cNvContentPartPr/>
                <p14:nvPr/>
              </p14:nvContentPartPr>
              <p14:xfrm>
                <a:off x="5229760" y="4471516"/>
                <a:ext cx="241560" cy="1872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480E3282-6362-4BA4-AA60-97D3079C7288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5220760" y="4462516"/>
                  <a:ext cx="25920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7EDF0A1C-CD1B-4D7F-9A13-89A7D565ACF5}"/>
                    </a:ext>
                  </a:extLst>
                </p14:cNvPr>
                <p14:cNvContentPartPr/>
                <p14:nvPr/>
              </p14:nvContentPartPr>
              <p14:xfrm>
                <a:off x="5571400" y="4143556"/>
                <a:ext cx="123840" cy="45252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7EDF0A1C-CD1B-4D7F-9A13-89A7D565ACF5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5562760" y="4134916"/>
                  <a:ext cx="141480" cy="47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90412807-7ADD-4EFC-BB64-22F64FB16E10}"/>
                    </a:ext>
                  </a:extLst>
                </p14:cNvPr>
                <p14:cNvContentPartPr/>
                <p14:nvPr/>
              </p14:nvContentPartPr>
              <p14:xfrm>
                <a:off x="5800360" y="4186756"/>
                <a:ext cx="116640" cy="33768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90412807-7ADD-4EFC-BB64-22F64FB16E10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5791720" y="4178116"/>
                  <a:ext cx="134280" cy="35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21565DB2-BF92-49B1-BD3D-C7CB508E70DC}"/>
                    </a:ext>
                  </a:extLst>
                </p14:cNvPr>
                <p14:cNvContentPartPr/>
                <p14:nvPr/>
              </p14:nvContentPartPr>
              <p14:xfrm>
                <a:off x="5940040" y="4118356"/>
                <a:ext cx="138960" cy="40608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21565DB2-BF92-49B1-BD3D-C7CB508E70DC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5931040" y="4109356"/>
                  <a:ext cx="156600" cy="42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0DCE3E23-DF32-41CA-9481-AFE41EDBC406}"/>
                    </a:ext>
                  </a:extLst>
                </p14:cNvPr>
                <p14:cNvContentPartPr/>
                <p14:nvPr/>
              </p14:nvContentPartPr>
              <p14:xfrm>
                <a:off x="6258280" y="4328236"/>
                <a:ext cx="186840" cy="295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0DCE3E23-DF32-41CA-9481-AFE41EDBC406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6249280" y="4319236"/>
                  <a:ext cx="204480" cy="4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1C7F114D-21D3-421B-B04E-A9E3DD462710}"/>
                    </a:ext>
                  </a:extLst>
                </p14:cNvPr>
                <p14:cNvContentPartPr/>
                <p14:nvPr/>
              </p14:nvContentPartPr>
              <p14:xfrm>
                <a:off x="6642040" y="3994516"/>
                <a:ext cx="231840" cy="56592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1C7F114D-21D3-421B-B04E-A9E3DD462710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6633400" y="3985876"/>
                  <a:ext cx="249480" cy="58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A67CE74C-5C91-42BC-96BC-55A9A15FF4A4}"/>
                    </a:ext>
                  </a:extLst>
                </p14:cNvPr>
                <p14:cNvContentPartPr/>
                <p14:nvPr/>
              </p14:nvContentPartPr>
              <p14:xfrm>
                <a:off x="6566080" y="4324996"/>
                <a:ext cx="308880" cy="2304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A67CE74C-5C91-42BC-96BC-55A9A15FF4A4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6557080" y="4316356"/>
                  <a:ext cx="326520" cy="4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F132ACF3-DF83-4354-9E02-66F88CD43679}"/>
                    </a:ext>
                  </a:extLst>
                </p14:cNvPr>
                <p14:cNvContentPartPr/>
                <p14:nvPr/>
              </p14:nvContentPartPr>
              <p14:xfrm>
                <a:off x="6857320" y="4261996"/>
                <a:ext cx="340920" cy="23148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F132ACF3-DF83-4354-9E02-66F88CD43679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6848680" y="4253356"/>
                  <a:ext cx="358560" cy="24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0371F4CB-4621-41C0-A945-B08112B19DEC}"/>
                    </a:ext>
                  </a:extLst>
                </p14:cNvPr>
                <p14:cNvContentPartPr/>
                <p14:nvPr/>
              </p14:nvContentPartPr>
              <p14:xfrm>
                <a:off x="7081960" y="4189996"/>
                <a:ext cx="133560" cy="32328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0371F4CB-4621-41C0-A945-B08112B19DEC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7073320" y="4181356"/>
                  <a:ext cx="151200" cy="34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C30B1E3E-ADE5-45F6-950B-1D093800E7F8}"/>
                    </a:ext>
                  </a:extLst>
                </p14:cNvPr>
                <p14:cNvContentPartPr/>
                <p14:nvPr/>
              </p14:nvContentPartPr>
              <p14:xfrm>
                <a:off x="6801880" y="4203676"/>
                <a:ext cx="149400" cy="32760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C30B1E3E-ADE5-45F6-950B-1D093800E7F8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6793240" y="4195036"/>
                  <a:ext cx="167040" cy="34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D0E30606-CE5E-4EAA-80D9-CF235EE3CED0}"/>
                    </a:ext>
                  </a:extLst>
                </p14:cNvPr>
                <p14:cNvContentPartPr/>
                <p14:nvPr/>
              </p14:nvContentPartPr>
              <p14:xfrm>
                <a:off x="5150560" y="4677796"/>
                <a:ext cx="2003400" cy="9684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D0E30606-CE5E-4EAA-80D9-CF235EE3CED0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5141920" y="4669156"/>
                  <a:ext cx="2021040" cy="11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7324A472-3120-4DE5-A989-2DA9D3BFF175}"/>
                    </a:ext>
                  </a:extLst>
                </p14:cNvPr>
                <p14:cNvContentPartPr/>
                <p14:nvPr/>
              </p14:nvContentPartPr>
              <p14:xfrm>
                <a:off x="5837800" y="4830796"/>
                <a:ext cx="134640" cy="23760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7324A472-3120-4DE5-A989-2DA9D3BFF175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5829160" y="4821796"/>
                  <a:ext cx="152280" cy="25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15974BDF-3E76-4D55-AB01-907EC15E2CE1}"/>
                    </a:ext>
                  </a:extLst>
                </p14:cNvPr>
                <p14:cNvContentPartPr/>
                <p14:nvPr/>
              </p14:nvContentPartPr>
              <p14:xfrm>
                <a:off x="6280240" y="4912516"/>
                <a:ext cx="159840" cy="3492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15974BDF-3E76-4D55-AB01-907EC15E2CE1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6271600" y="4903516"/>
                  <a:ext cx="177480" cy="5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DF3DAE19-E946-4354-BA70-D05D54F07FB2}"/>
                    </a:ext>
                  </a:extLst>
                </p14:cNvPr>
                <p14:cNvContentPartPr/>
                <p14:nvPr/>
              </p14:nvContentPartPr>
              <p14:xfrm>
                <a:off x="6528640" y="4821436"/>
                <a:ext cx="213840" cy="15840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DF3DAE19-E946-4354-BA70-D05D54F07FB2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6520000" y="4812436"/>
                  <a:ext cx="231480" cy="176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DC63E203-015C-4726-9417-2EFFCAF39775}"/>
              </a:ext>
            </a:extLst>
          </p:cNvPr>
          <p:cNvGrpSpPr/>
          <p:nvPr/>
        </p:nvGrpSpPr>
        <p:grpSpPr>
          <a:xfrm>
            <a:off x="5450080" y="5450356"/>
            <a:ext cx="1338120" cy="905400"/>
            <a:chOff x="5450080" y="5450356"/>
            <a:chExt cx="1338120" cy="905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C66FA77E-7C90-465C-99C8-D52D36A88129}"/>
                    </a:ext>
                  </a:extLst>
                </p14:cNvPr>
                <p14:cNvContentPartPr/>
                <p14:nvPr/>
              </p14:nvContentPartPr>
              <p14:xfrm>
                <a:off x="5547280" y="5458276"/>
                <a:ext cx="184320" cy="40932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C66FA77E-7C90-465C-99C8-D52D36A88129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5538280" y="5449276"/>
                  <a:ext cx="201960" cy="42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2AD093C5-E082-45FA-BE13-F0855263DDAA}"/>
                    </a:ext>
                  </a:extLst>
                </p14:cNvPr>
                <p14:cNvContentPartPr/>
                <p14:nvPr/>
              </p14:nvContentPartPr>
              <p14:xfrm>
                <a:off x="5752120" y="5591476"/>
                <a:ext cx="149760" cy="15948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2AD093C5-E082-45FA-BE13-F0855263DDAA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5743480" y="5582836"/>
                  <a:ext cx="167400" cy="17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F190E66E-9CCB-414B-AF18-526CE70DC18E}"/>
                    </a:ext>
                  </a:extLst>
                </p14:cNvPr>
                <p14:cNvContentPartPr/>
                <p14:nvPr/>
              </p14:nvContentPartPr>
              <p14:xfrm>
                <a:off x="5975320" y="5561236"/>
                <a:ext cx="201960" cy="2088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F190E66E-9CCB-414B-AF18-526CE70DC18E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5966320" y="5552236"/>
                  <a:ext cx="21960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AA9DCA56-A763-4678-8A25-43851D0F5600}"/>
                    </a:ext>
                  </a:extLst>
                </p14:cNvPr>
                <p14:cNvContentPartPr/>
                <p14:nvPr/>
              </p14:nvContentPartPr>
              <p14:xfrm>
                <a:off x="6345760" y="5450356"/>
                <a:ext cx="186480" cy="388800"/>
              </p14:xfrm>
            </p:contentPart>
          </mc:Choice>
          <mc:Fallback xmlns=""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AA9DCA56-A763-4678-8A25-43851D0F5600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6337120" y="5441356"/>
                  <a:ext cx="204120" cy="40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65A29B12-77A4-4158-96D9-75D2960CE23D}"/>
                    </a:ext>
                  </a:extLst>
                </p14:cNvPr>
                <p14:cNvContentPartPr/>
                <p14:nvPr/>
              </p14:nvContentPartPr>
              <p14:xfrm>
                <a:off x="6655360" y="5573476"/>
                <a:ext cx="41400" cy="205560"/>
              </p14:xfrm>
            </p:contentPart>
          </mc:Choice>
          <mc:Fallback xmlns=""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65A29B12-77A4-4158-96D9-75D2960CE23D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6646360" y="5564836"/>
                  <a:ext cx="59040" cy="22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7AA52E1E-53BC-4DE2-A52B-BE2933DA03A7}"/>
                    </a:ext>
                  </a:extLst>
                </p14:cNvPr>
                <p14:cNvContentPartPr/>
                <p14:nvPr/>
              </p14:nvContentPartPr>
              <p14:xfrm>
                <a:off x="5450080" y="5908636"/>
                <a:ext cx="1338120" cy="62280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7AA52E1E-53BC-4DE2-A52B-BE2933DA03A7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5441080" y="5899636"/>
                  <a:ext cx="1355760" cy="7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7AB97791-31D0-4009-AD0E-30473245A2B0}"/>
                    </a:ext>
                  </a:extLst>
                </p14:cNvPr>
                <p14:cNvContentPartPr/>
                <p14:nvPr/>
              </p14:nvContentPartPr>
              <p14:xfrm>
                <a:off x="5648800" y="6098356"/>
                <a:ext cx="229320" cy="20196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7AB97791-31D0-4009-AD0E-30473245A2B0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5640160" y="6089356"/>
                  <a:ext cx="246960" cy="21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F52C62B8-A25B-4461-8E2C-28248360085E}"/>
                    </a:ext>
                  </a:extLst>
                </p14:cNvPr>
                <p14:cNvContentPartPr/>
                <p14:nvPr/>
              </p14:nvContentPartPr>
              <p14:xfrm>
                <a:off x="5707840" y="6099076"/>
                <a:ext cx="147960" cy="22428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F52C62B8-A25B-4461-8E2C-28248360085E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5699200" y="6090076"/>
                  <a:ext cx="165600" cy="24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B094645A-1D6D-463B-A335-4C14290C85D3}"/>
                    </a:ext>
                  </a:extLst>
                </p14:cNvPr>
                <p14:cNvContentPartPr/>
                <p14:nvPr/>
              </p14:nvContentPartPr>
              <p14:xfrm>
                <a:off x="5935720" y="6216796"/>
                <a:ext cx="171720" cy="12816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B094645A-1D6D-463B-A335-4C14290C85D3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5926720" y="6208156"/>
                  <a:ext cx="189360" cy="14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AD0D0CF0-2B5A-4F56-A096-B6AE97E07C46}"/>
                    </a:ext>
                  </a:extLst>
                </p14:cNvPr>
                <p14:cNvContentPartPr/>
                <p14:nvPr/>
              </p14:nvContentPartPr>
              <p14:xfrm>
                <a:off x="6159640" y="6180436"/>
                <a:ext cx="143640" cy="2664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AD0D0CF0-2B5A-4F56-A096-B6AE97E07C46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6151000" y="6171796"/>
                  <a:ext cx="16128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CD214F41-1CB0-41DD-B0BF-52797E80159C}"/>
                    </a:ext>
                  </a:extLst>
                </p14:cNvPr>
                <p14:cNvContentPartPr/>
                <p14:nvPr/>
              </p14:nvContentPartPr>
              <p14:xfrm>
                <a:off x="6428560" y="6082516"/>
                <a:ext cx="249120" cy="21240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CD214F41-1CB0-41DD-B0BF-52797E80159C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6419920" y="6073516"/>
                  <a:ext cx="266760" cy="23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D0ECB225-1F91-4A09-9D7E-9FDBE33E5F51}"/>
                    </a:ext>
                  </a:extLst>
                </p14:cNvPr>
                <p14:cNvContentPartPr/>
                <p14:nvPr/>
              </p14:nvContentPartPr>
              <p14:xfrm>
                <a:off x="6457360" y="6103756"/>
                <a:ext cx="158760" cy="24372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D0ECB225-1F91-4A09-9D7E-9FDBE33E5F51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6448360" y="6095116"/>
                  <a:ext cx="176400" cy="26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8544D9AF-968D-4188-B234-256144F238EC}"/>
                    </a:ext>
                  </a:extLst>
                </p14:cNvPr>
                <p14:cNvContentPartPr/>
                <p14:nvPr/>
              </p14:nvContentPartPr>
              <p14:xfrm>
                <a:off x="6754360" y="6194116"/>
                <a:ext cx="10440" cy="16164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8544D9AF-968D-4188-B234-256144F238EC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6745720" y="6185476"/>
                  <a:ext cx="28080" cy="1792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89849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D7ACE5-789D-3D2D-37F0-E24B262C9A0E}"/>
              </a:ext>
            </a:extLst>
          </p:cNvPr>
          <p:cNvSpPr txBox="1"/>
          <p:nvPr/>
        </p:nvSpPr>
        <p:spPr>
          <a:xfrm>
            <a:off x="-9806" y="-36816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9F52C-AE97-43D1-B96D-EEFA2EFE4CEA}"/>
              </a:ext>
            </a:extLst>
          </p:cNvPr>
          <p:cNvSpPr txBox="1"/>
          <p:nvPr/>
        </p:nvSpPr>
        <p:spPr>
          <a:xfrm>
            <a:off x="197117" y="1013300"/>
            <a:ext cx="86690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>
                <a:latin typeface="Amasis MT Pro Medium" panose="02040604050005020304" pitchFamily="18" charset="0"/>
              </a:rPr>
              <a:t>About Mr. Bradshaw</a:t>
            </a:r>
          </a:p>
        </p:txBody>
      </p:sp>
    </p:spTree>
    <p:extLst>
      <p:ext uri="{BB962C8B-B14F-4D97-AF65-F5344CB8AC3E}">
        <p14:creationId xmlns:p14="http://schemas.microsoft.com/office/powerpoint/2010/main" val="31625377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are limits related to calculus? (glad you asked ha ha)</a:t>
            </a:r>
          </a:p>
        </p:txBody>
      </p:sp>
    </p:spTree>
    <p:extLst>
      <p:ext uri="{BB962C8B-B14F-4D97-AF65-F5344CB8AC3E}">
        <p14:creationId xmlns:p14="http://schemas.microsoft.com/office/powerpoint/2010/main" val="4096555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are limits related to calculus? 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Because, to move from algebra to calculus is to move from the slope of a straight line to the slope of a curve.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C9E939C-6561-4E9B-8E22-DD239D923B19}"/>
              </a:ext>
            </a:extLst>
          </p:cNvPr>
          <p:cNvGrpSpPr/>
          <p:nvPr/>
        </p:nvGrpSpPr>
        <p:grpSpPr>
          <a:xfrm>
            <a:off x="583960" y="1924876"/>
            <a:ext cx="2865600" cy="2667600"/>
            <a:chOff x="583960" y="1924876"/>
            <a:chExt cx="2865600" cy="2667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EE9590FB-0C9B-4A1B-B0D4-040A0E22C6A5}"/>
                    </a:ext>
                  </a:extLst>
                </p14:cNvPr>
                <p14:cNvContentPartPr/>
                <p14:nvPr/>
              </p14:nvContentPartPr>
              <p14:xfrm>
                <a:off x="2147080" y="1924876"/>
                <a:ext cx="95400" cy="266760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EE9590FB-0C9B-4A1B-B0D4-040A0E22C6A5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138080" y="1916236"/>
                  <a:ext cx="113040" cy="268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1531F559-4ABA-4320-8A07-4791F73420D0}"/>
                    </a:ext>
                  </a:extLst>
                </p14:cNvPr>
                <p14:cNvContentPartPr/>
                <p14:nvPr/>
              </p14:nvContentPartPr>
              <p14:xfrm>
                <a:off x="583960" y="3242836"/>
                <a:ext cx="2865600" cy="9324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1531F559-4ABA-4320-8A07-4791F73420D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5320" y="3234196"/>
                  <a:ext cx="2883240" cy="11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19A6FDF4-5AF6-46E5-B30D-2E6C135638CC}"/>
                    </a:ext>
                  </a:extLst>
                </p14:cNvPr>
                <p14:cNvContentPartPr/>
                <p14:nvPr/>
              </p14:nvContentPartPr>
              <p14:xfrm>
                <a:off x="953680" y="2031436"/>
                <a:ext cx="2219760" cy="166824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19A6FDF4-5AF6-46E5-B30D-2E6C135638C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45040" y="2022796"/>
                  <a:ext cx="2237400" cy="168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ED78C7C2-442E-466A-BA15-B82FDFA299FC}"/>
                    </a:ext>
                  </a:extLst>
                </p14:cNvPr>
                <p14:cNvContentPartPr/>
                <p14:nvPr/>
              </p14:nvContentPartPr>
              <p14:xfrm>
                <a:off x="2920360" y="2145556"/>
                <a:ext cx="100080" cy="8856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ED78C7C2-442E-466A-BA15-B82FDFA299FC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911360" y="2136916"/>
                  <a:ext cx="117720" cy="10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F6CA2461-0504-4B23-87CF-346B6848A378}"/>
                    </a:ext>
                  </a:extLst>
                </p14:cNvPr>
                <p14:cNvContentPartPr/>
                <p14:nvPr/>
              </p14:nvContentPartPr>
              <p14:xfrm>
                <a:off x="2347600" y="2574676"/>
                <a:ext cx="102960" cy="9072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F6CA2461-0504-4B23-87CF-346B6848A37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38960" y="2566036"/>
                  <a:ext cx="120600" cy="108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6E541F04-0881-4B6F-9640-EA27AB19A0C9}"/>
                  </a:ext>
                </a:extLst>
              </p14:cNvPr>
              <p14:cNvContentPartPr/>
              <p14:nvPr/>
            </p14:nvContentPartPr>
            <p14:xfrm>
              <a:off x="6696400" y="3115756"/>
              <a:ext cx="23040" cy="3168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6E541F04-0881-4B6F-9640-EA27AB19A0C9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687400" y="3106756"/>
                <a:ext cx="40680" cy="49320"/>
              </a:xfrm>
              <a:prstGeom prst="rect">
                <a:avLst/>
              </a:prstGeom>
            </p:spPr>
          </p:pic>
        </mc:Fallback>
      </mc:AlternateContent>
      <p:grpSp>
        <p:nvGrpSpPr>
          <p:cNvPr id="33" name="Group 32">
            <a:extLst>
              <a:ext uri="{FF2B5EF4-FFF2-40B4-BE49-F238E27FC236}">
                <a16:creationId xmlns:a16="http://schemas.microsoft.com/office/drawing/2014/main" id="{38BAF88B-E96B-4B74-BB0F-24A1D5B71908}"/>
              </a:ext>
            </a:extLst>
          </p:cNvPr>
          <p:cNvGrpSpPr/>
          <p:nvPr/>
        </p:nvGrpSpPr>
        <p:grpSpPr>
          <a:xfrm>
            <a:off x="4762840" y="1975636"/>
            <a:ext cx="2852280" cy="2878560"/>
            <a:chOff x="4762840" y="1975636"/>
            <a:chExt cx="2852280" cy="2878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EA830C4B-FB98-41DA-B81E-365C6736CBF0}"/>
                    </a:ext>
                  </a:extLst>
                </p14:cNvPr>
                <p14:cNvContentPartPr/>
                <p14:nvPr/>
              </p14:nvContentPartPr>
              <p14:xfrm>
                <a:off x="6311560" y="1975636"/>
                <a:ext cx="109080" cy="287856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EA830C4B-FB98-41DA-B81E-365C6736CBF0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302920" y="1966996"/>
                  <a:ext cx="126720" cy="289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7B561828-BF97-409A-8F16-37741DDE94F7}"/>
                    </a:ext>
                  </a:extLst>
                </p14:cNvPr>
                <p14:cNvContentPartPr/>
                <p14:nvPr/>
              </p14:nvContentPartPr>
              <p14:xfrm>
                <a:off x="4762840" y="3378556"/>
                <a:ext cx="2852280" cy="5508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7B561828-BF97-409A-8F16-37741DDE94F7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754200" y="3369916"/>
                  <a:ext cx="2869920" cy="7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44A2A0A0-AF5C-4821-8CFA-A625E2EC9DA9}"/>
                    </a:ext>
                  </a:extLst>
                </p14:cNvPr>
                <p14:cNvContentPartPr/>
                <p14:nvPr/>
              </p14:nvContentPartPr>
              <p14:xfrm>
                <a:off x="5723680" y="2077516"/>
                <a:ext cx="1565640" cy="135360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44A2A0A0-AF5C-4821-8CFA-A625E2EC9DA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714680" y="2068516"/>
                  <a:ext cx="1583280" cy="137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61613996-3E57-4774-9907-DE8329267AE0}"/>
                    </a:ext>
                  </a:extLst>
                </p14:cNvPr>
                <p14:cNvContentPartPr/>
                <p14:nvPr/>
              </p14:nvContentPartPr>
              <p14:xfrm>
                <a:off x="7143880" y="2065636"/>
                <a:ext cx="237960" cy="1702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61613996-3E57-4774-9907-DE8329267AE0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7134880" y="2056996"/>
                  <a:ext cx="255600" cy="18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306EC4EE-4C0B-42BC-95B1-C2C8DEE6D261}"/>
                    </a:ext>
                  </a:extLst>
                </p14:cNvPr>
                <p14:cNvContentPartPr/>
                <p14:nvPr/>
              </p14:nvContentPartPr>
              <p14:xfrm>
                <a:off x="5637640" y="2177236"/>
                <a:ext cx="225360" cy="2433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306EC4EE-4C0B-42BC-95B1-C2C8DEE6D26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628640" y="2168596"/>
                  <a:ext cx="243000" cy="261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45807A6-FE02-4EC3-85C4-251B11A47D60}"/>
              </a:ext>
            </a:extLst>
          </p:cNvPr>
          <p:cNvGrpSpPr/>
          <p:nvPr/>
        </p:nvGrpSpPr>
        <p:grpSpPr>
          <a:xfrm>
            <a:off x="6471040" y="2246356"/>
            <a:ext cx="857520" cy="1253520"/>
            <a:chOff x="6471040" y="2246356"/>
            <a:chExt cx="857520" cy="125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8395EABF-CFCE-4878-B459-86F993A4546D}"/>
                    </a:ext>
                  </a:extLst>
                </p14:cNvPr>
                <p14:cNvContentPartPr/>
                <p14:nvPr/>
              </p14:nvContentPartPr>
              <p14:xfrm>
                <a:off x="6591640" y="3288196"/>
                <a:ext cx="67680" cy="9972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8395EABF-CFCE-4878-B459-86F993A4546D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6583000" y="3279556"/>
                  <a:ext cx="85320" cy="11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50FEE8F-1787-49AE-A540-EBE3185534FC}"/>
                    </a:ext>
                  </a:extLst>
                </p14:cNvPr>
                <p14:cNvContentPartPr/>
                <p14:nvPr/>
              </p14:nvContentPartPr>
              <p14:xfrm>
                <a:off x="7175200" y="2383516"/>
                <a:ext cx="75240" cy="5292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50FEE8F-1787-49AE-A540-EBE3185534FC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66200" y="2374876"/>
                  <a:ext cx="92880" cy="7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78295A2C-1CA6-46BE-9686-663E605635A4}"/>
                    </a:ext>
                  </a:extLst>
                </p14:cNvPr>
                <p14:cNvContentPartPr/>
                <p14:nvPr/>
              </p14:nvContentPartPr>
              <p14:xfrm>
                <a:off x="7328200" y="2246356"/>
                <a:ext cx="360" cy="36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78295A2C-1CA6-46BE-9686-663E605635A4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7319560" y="2237356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1C71A70C-259A-4658-A17E-EF07571A167B}"/>
                    </a:ext>
                  </a:extLst>
                </p14:cNvPr>
                <p14:cNvContentPartPr/>
                <p14:nvPr/>
              </p14:nvContentPartPr>
              <p14:xfrm>
                <a:off x="7279960" y="2270116"/>
                <a:ext cx="24480" cy="4788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1C71A70C-259A-4658-A17E-EF07571A167B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7271320" y="2261116"/>
                  <a:ext cx="42120" cy="6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C9F1AD25-24B6-4E5C-A5D9-695F83D14846}"/>
                    </a:ext>
                  </a:extLst>
                </p14:cNvPr>
                <p14:cNvContentPartPr/>
                <p14:nvPr/>
              </p14:nvContentPartPr>
              <p14:xfrm>
                <a:off x="7186000" y="2344636"/>
                <a:ext cx="70200" cy="6732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C9F1AD25-24B6-4E5C-A5D9-695F83D14846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7177360" y="2335996"/>
                  <a:ext cx="87840" cy="8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2A0240BE-3C30-4838-A546-7395114E728B}"/>
                    </a:ext>
                  </a:extLst>
                </p14:cNvPr>
                <p14:cNvContentPartPr/>
                <p14:nvPr/>
              </p14:nvContentPartPr>
              <p14:xfrm>
                <a:off x="7019320" y="2435716"/>
                <a:ext cx="154080" cy="21564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2A0240BE-3C30-4838-A546-7395114E728B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7010680" y="2426716"/>
                  <a:ext cx="171720" cy="23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643D23F2-5BEE-47D7-B503-84AD270144CE}"/>
                    </a:ext>
                  </a:extLst>
                </p14:cNvPr>
                <p14:cNvContentPartPr/>
                <p14:nvPr/>
              </p14:nvContentPartPr>
              <p14:xfrm>
                <a:off x="6840040" y="2688436"/>
                <a:ext cx="165960" cy="24156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643D23F2-5BEE-47D7-B503-84AD270144CE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6831400" y="2679436"/>
                  <a:ext cx="183600" cy="25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EF9124E7-FFC4-42D1-A0CD-357F4158A619}"/>
                    </a:ext>
                  </a:extLst>
                </p14:cNvPr>
                <p14:cNvContentPartPr/>
                <p14:nvPr/>
              </p14:nvContentPartPr>
              <p14:xfrm>
                <a:off x="6664000" y="2971396"/>
                <a:ext cx="168480" cy="24624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EF9124E7-FFC4-42D1-A0CD-357F4158A619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6655360" y="2962396"/>
                  <a:ext cx="186120" cy="26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340CE1C4-11B9-417A-8097-02A15015550D}"/>
                    </a:ext>
                  </a:extLst>
                </p14:cNvPr>
                <p14:cNvContentPartPr/>
                <p14:nvPr/>
              </p14:nvContentPartPr>
              <p14:xfrm>
                <a:off x="6553480" y="3250396"/>
                <a:ext cx="111960" cy="14904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340CE1C4-11B9-417A-8097-02A15015550D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6544840" y="3241756"/>
                  <a:ext cx="129600" cy="16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598B5B2-7B56-44B9-90CC-94A62BCCD48A}"/>
                    </a:ext>
                  </a:extLst>
                </p14:cNvPr>
                <p14:cNvContentPartPr/>
                <p14:nvPr/>
              </p14:nvContentPartPr>
              <p14:xfrm>
                <a:off x="6471040" y="3433636"/>
                <a:ext cx="61200" cy="6624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598B5B2-7B56-44B9-90CC-94A62BCCD48A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6462400" y="3424996"/>
                  <a:ext cx="78840" cy="838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1111514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78295A2C-1CA6-46BE-9686-663E605635A4}"/>
                  </a:ext>
                </a:extLst>
              </p14:cNvPr>
              <p14:cNvContentPartPr/>
              <p14:nvPr/>
            </p14:nvContentPartPr>
            <p14:xfrm>
              <a:off x="7328200" y="2246356"/>
              <a:ext cx="360" cy="36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78295A2C-1CA6-46BE-9686-663E605635A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19560" y="223735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FEA41AC5-F351-48B4-81A8-26EE0D8A1BA7}"/>
                  </a:ext>
                </a:extLst>
              </p14:cNvPr>
              <p14:cNvContentPartPr/>
              <p14:nvPr/>
            </p14:nvContentPartPr>
            <p14:xfrm>
              <a:off x="1138360" y="370036"/>
              <a:ext cx="3529080" cy="298692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FEA41AC5-F351-48B4-81A8-26EE0D8A1BA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29360" y="361036"/>
                <a:ext cx="3546720" cy="300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0532ED40-A3AE-4CA2-8655-0E4E81CBD765}"/>
                  </a:ext>
                </a:extLst>
              </p14:cNvPr>
              <p14:cNvContentPartPr/>
              <p14:nvPr/>
            </p14:nvContentPartPr>
            <p14:xfrm>
              <a:off x="1227280" y="941716"/>
              <a:ext cx="126720" cy="404352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0532ED40-A3AE-4CA2-8655-0E4E81CBD76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18640" y="933076"/>
                <a:ext cx="144360" cy="4061160"/>
              </a:xfrm>
              <a:prstGeom prst="rect">
                <a:avLst/>
              </a:prstGeom>
            </p:spPr>
          </p:pic>
        </mc:Fallback>
      </mc:AlternateContent>
      <p:grpSp>
        <p:nvGrpSpPr>
          <p:cNvPr id="46" name="Group 45">
            <a:extLst>
              <a:ext uri="{FF2B5EF4-FFF2-40B4-BE49-F238E27FC236}">
                <a16:creationId xmlns:a16="http://schemas.microsoft.com/office/drawing/2014/main" id="{FDEA88F9-A5B3-4C33-A9ED-C079444263B8}"/>
              </a:ext>
            </a:extLst>
          </p:cNvPr>
          <p:cNvGrpSpPr/>
          <p:nvPr/>
        </p:nvGrpSpPr>
        <p:grpSpPr>
          <a:xfrm>
            <a:off x="302440" y="3763396"/>
            <a:ext cx="4456440" cy="713520"/>
            <a:chOff x="302440" y="3763396"/>
            <a:chExt cx="4456440" cy="71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06B0A8C8-3C7D-4498-8C5D-CB1C16C3CC31}"/>
                    </a:ext>
                  </a:extLst>
                </p14:cNvPr>
                <p14:cNvContentPartPr/>
                <p14:nvPr/>
              </p14:nvContentPartPr>
              <p14:xfrm>
                <a:off x="302440" y="3763396"/>
                <a:ext cx="4456440" cy="21348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06B0A8C8-3C7D-4498-8C5D-CB1C16C3CC3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93440" y="3754396"/>
                  <a:ext cx="447408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4346D84A-1B83-476C-9CDA-7060ADFEDADF}"/>
                    </a:ext>
                  </a:extLst>
                </p14:cNvPr>
                <p14:cNvContentPartPr/>
                <p14:nvPr/>
              </p14:nvContentPartPr>
              <p14:xfrm>
                <a:off x="1663960" y="3875716"/>
                <a:ext cx="64440" cy="8604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4346D84A-1B83-476C-9CDA-7060ADFEDAD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655320" y="3867076"/>
                  <a:ext cx="82080" cy="10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2712BB17-68B6-4F65-83BB-2411221F87FE}"/>
                    </a:ext>
                  </a:extLst>
                </p14:cNvPr>
                <p14:cNvContentPartPr/>
                <p14:nvPr/>
              </p14:nvContentPartPr>
              <p14:xfrm>
                <a:off x="1625080" y="4156516"/>
                <a:ext cx="241200" cy="32040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2712BB17-68B6-4F65-83BB-2411221F87FE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616080" y="4147516"/>
                  <a:ext cx="258840" cy="33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94487E6D-EDB5-4132-9578-B8DDAE221B97}"/>
                    </a:ext>
                  </a:extLst>
                </p14:cNvPr>
                <p14:cNvContentPartPr/>
                <p14:nvPr/>
              </p14:nvContentPartPr>
              <p14:xfrm>
                <a:off x="1692760" y="4141036"/>
                <a:ext cx="190080" cy="32760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94487E6D-EDB5-4132-9578-B8DDAE221B97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683760" y="4132036"/>
                  <a:ext cx="207720" cy="345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659F02CB-DFDA-4248-8AC6-8B5CEEDA791C}"/>
                  </a:ext>
                </a:extLst>
              </p14:cNvPr>
              <p14:cNvContentPartPr/>
              <p14:nvPr/>
            </p14:nvContentPartPr>
            <p14:xfrm>
              <a:off x="4702360" y="3738556"/>
              <a:ext cx="276840" cy="4968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659F02CB-DFDA-4248-8AC6-8B5CEEDA791C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693360" y="3729556"/>
                <a:ext cx="294480" cy="67320"/>
              </a:xfrm>
              <a:prstGeom prst="rect">
                <a:avLst/>
              </a:prstGeom>
            </p:spPr>
          </p:pic>
        </mc:Fallback>
      </mc:AlternateContent>
      <p:grpSp>
        <p:nvGrpSpPr>
          <p:cNvPr id="57" name="Group 56">
            <a:extLst>
              <a:ext uri="{FF2B5EF4-FFF2-40B4-BE49-F238E27FC236}">
                <a16:creationId xmlns:a16="http://schemas.microsoft.com/office/drawing/2014/main" id="{350F5E84-8BB8-41F5-AA27-79CF0F7D489D}"/>
              </a:ext>
            </a:extLst>
          </p:cNvPr>
          <p:cNvGrpSpPr/>
          <p:nvPr/>
        </p:nvGrpSpPr>
        <p:grpSpPr>
          <a:xfrm>
            <a:off x="4513720" y="3729916"/>
            <a:ext cx="710280" cy="789480"/>
            <a:chOff x="4513720" y="3729916"/>
            <a:chExt cx="710280" cy="789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DA9464CF-6978-49C5-A6E4-72F0CD2CA94D}"/>
                    </a:ext>
                  </a:extLst>
                </p14:cNvPr>
                <p14:cNvContentPartPr/>
                <p14:nvPr/>
              </p14:nvContentPartPr>
              <p14:xfrm>
                <a:off x="4652680" y="3729916"/>
                <a:ext cx="99720" cy="108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DA9464CF-6978-49C5-A6E4-72F0CD2CA94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4643680" y="3720916"/>
                  <a:ext cx="11736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4F7C3A8E-5B04-49EE-B6E7-EBAF3CC732DF}"/>
                    </a:ext>
                  </a:extLst>
                </p14:cNvPr>
                <p14:cNvContentPartPr/>
                <p14:nvPr/>
              </p14:nvContentPartPr>
              <p14:xfrm>
                <a:off x="4518760" y="4114036"/>
                <a:ext cx="201600" cy="34956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4F7C3A8E-5B04-49EE-B6E7-EBAF3CC732DF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509760" y="4105396"/>
                  <a:ext cx="219240" cy="36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80D1AB00-2D56-458A-AFB8-E92415EBAB06}"/>
                    </a:ext>
                  </a:extLst>
                </p14:cNvPr>
                <p14:cNvContentPartPr/>
                <p14:nvPr/>
              </p14:nvContentPartPr>
              <p14:xfrm>
                <a:off x="4513720" y="4168396"/>
                <a:ext cx="210960" cy="35100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80D1AB00-2D56-458A-AFB8-E92415EBAB0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505080" y="4159756"/>
                  <a:ext cx="228600" cy="36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262203C6-B418-408A-9400-49D74077FE8C}"/>
                    </a:ext>
                  </a:extLst>
                </p14:cNvPr>
                <p14:cNvContentPartPr/>
                <p14:nvPr/>
              </p14:nvContentPartPr>
              <p14:xfrm>
                <a:off x="4830520" y="4155076"/>
                <a:ext cx="26640" cy="27144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262203C6-B418-408A-9400-49D74077FE8C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821520" y="4146076"/>
                  <a:ext cx="44280" cy="28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90700EA4-8C9E-4A02-A641-2C05430B9F82}"/>
                    </a:ext>
                  </a:extLst>
                </p14:cNvPr>
                <p14:cNvContentPartPr/>
                <p14:nvPr/>
              </p14:nvContentPartPr>
              <p14:xfrm>
                <a:off x="4763200" y="4319956"/>
                <a:ext cx="202680" cy="2088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90700EA4-8C9E-4A02-A641-2C05430B9F8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754560" y="4310956"/>
                  <a:ext cx="22032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227678B6-51B1-4DAE-AC59-B5912600FC00}"/>
                    </a:ext>
                  </a:extLst>
                </p14:cNvPr>
                <p14:cNvContentPartPr/>
                <p14:nvPr/>
              </p14:nvContentPartPr>
              <p14:xfrm>
                <a:off x="5018800" y="4075876"/>
                <a:ext cx="205200" cy="33012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227678B6-51B1-4DAE-AC59-B5912600FC00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5010160" y="4067236"/>
                  <a:ext cx="222840" cy="347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5223E6B-4445-41A3-9710-2D3D1A59D623}"/>
              </a:ext>
            </a:extLst>
          </p:cNvPr>
          <p:cNvGrpSpPr/>
          <p:nvPr/>
        </p:nvGrpSpPr>
        <p:grpSpPr>
          <a:xfrm>
            <a:off x="1368040" y="579196"/>
            <a:ext cx="3342600" cy="2792160"/>
            <a:chOff x="1368040" y="579196"/>
            <a:chExt cx="3342600" cy="2792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95E023BE-380B-40FA-8ADA-78D70EBF43CF}"/>
                    </a:ext>
                  </a:extLst>
                </p14:cNvPr>
                <p14:cNvContentPartPr/>
                <p14:nvPr/>
              </p14:nvContentPartPr>
              <p14:xfrm>
                <a:off x="1634800" y="3284236"/>
                <a:ext cx="185040" cy="8712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95E023BE-380B-40FA-8ADA-78D70EBF43CF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625800" y="3275236"/>
                  <a:ext cx="202680" cy="10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3BD3ADAE-5A75-408F-878A-5312A4D42E2A}"/>
                    </a:ext>
                  </a:extLst>
                </p14:cNvPr>
                <p14:cNvContentPartPr/>
                <p14:nvPr/>
              </p14:nvContentPartPr>
              <p14:xfrm>
                <a:off x="4582120" y="591796"/>
                <a:ext cx="128520" cy="414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3BD3ADAE-5A75-408F-878A-5312A4D42E2A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573120" y="582796"/>
                  <a:ext cx="146160" cy="5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1211D1B9-FE70-42A3-BF3E-B7C87686F481}"/>
                    </a:ext>
                  </a:extLst>
                </p14:cNvPr>
                <p14:cNvContentPartPr/>
                <p14:nvPr/>
              </p14:nvContentPartPr>
              <p14:xfrm>
                <a:off x="1707880" y="3152116"/>
                <a:ext cx="174960" cy="14220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1211D1B9-FE70-42A3-BF3E-B7C87686F481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1699240" y="3143116"/>
                  <a:ext cx="192600" cy="15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EA5AEA7B-D193-4632-B228-4DF66BF45E6D}"/>
                    </a:ext>
                  </a:extLst>
                </p14:cNvPr>
                <p14:cNvContentPartPr/>
                <p14:nvPr/>
              </p14:nvContentPartPr>
              <p14:xfrm>
                <a:off x="2059240" y="2892196"/>
                <a:ext cx="116640" cy="12528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EA5AEA7B-D193-4632-B228-4DF66BF45E6D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2050240" y="2883556"/>
                  <a:ext cx="134280" cy="14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CAFA6330-BE72-4F1D-AD23-61F54D50865B}"/>
                    </a:ext>
                  </a:extLst>
                </p14:cNvPr>
                <p14:cNvContentPartPr/>
                <p14:nvPr/>
              </p14:nvContentPartPr>
              <p14:xfrm>
                <a:off x="2479000" y="2092636"/>
                <a:ext cx="513360" cy="51444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CAFA6330-BE72-4F1D-AD23-61F54D50865B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2470000" y="2083636"/>
                  <a:ext cx="531000" cy="53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E0C2F393-8486-4B18-9E29-F004D21F427A}"/>
                    </a:ext>
                  </a:extLst>
                </p14:cNvPr>
                <p14:cNvContentPartPr/>
                <p14:nvPr/>
              </p14:nvContentPartPr>
              <p14:xfrm>
                <a:off x="3182800" y="1190836"/>
                <a:ext cx="736560" cy="69732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E0C2F393-8486-4B18-9E29-F004D21F427A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3174160" y="1181836"/>
                  <a:ext cx="754200" cy="71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8F3436CB-295F-42F0-98C3-2DBA6A29FC5F}"/>
                    </a:ext>
                  </a:extLst>
                </p14:cNvPr>
                <p14:cNvContentPartPr/>
                <p14:nvPr/>
              </p14:nvContentPartPr>
              <p14:xfrm>
                <a:off x="4103320" y="579196"/>
                <a:ext cx="574920" cy="4471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8F3436CB-295F-42F0-98C3-2DBA6A29FC5F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094320" y="570556"/>
                  <a:ext cx="592560" cy="46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259692BA-55F2-48E9-858C-FBC9CA0CFF2F}"/>
                    </a:ext>
                  </a:extLst>
                </p14:cNvPr>
                <p14:cNvContentPartPr/>
                <p14:nvPr/>
              </p14:nvContentPartPr>
              <p14:xfrm>
                <a:off x="1398280" y="2547676"/>
                <a:ext cx="126360" cy="54180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259692BA-55F2-48E9-858C-FBC9CA0CFF2F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389640" y="2538676"/>
                  <a:ext cx="144000" cy="55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8D85F093-9C6F-47A0-915A-9A1FD807A799}"/>
                    </a:ext>
                  </a:extLst>
                </p14:cNvPr>
                <p14:cNvContentPartPr/>
                <p14:nvPr/>
              </p14:nvContentPartPr>
              <p14:xfrm>
                <a:off x="1368040" y="2850436"/>
                <a:ext cx="240480" cy="12996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8D85F093-9C6F-47A0-915A-9A1FD807A799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1359040" y="2841796"/>
                  <a:ext cx="258120" cy="14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03415B79-DCE1-4AEE-B076-E8893E06A80E}"/>
                    </a:ext>
                  </a:extLst>
                </p14:cNvPr>
                <p14:cNvContentPartPr/>
                <p14:nvPr/>
              </p14:nvContentPartPr>
              <p14:xfrm>
                <a:off x="1639840" y="2700676"/>
                <a:ext cx="70560" cy="25272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03415B79-DCE1-4AEE-B076-E8893E06A80E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1631200" y="2692036"/>
                  <a:ext cx="88200" cy="27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EADCD137-0162-4E1D-BFD4-8113D9599731}"/>
                    </a:ext>
                  </a:extLst>
                </p14:cNvPr>
                <p14:cNvContentPartPr/>
                <p14:nvPr/>
              </p14:nvContentPartPr>
              <p14:xfrm>
                <a:off x="1699960" y="2782036"/>
                <a:ext cx="140400" cy="10908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EADCD137-0162-4E1D-BFD4-8113D9599731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1690960" y="2773396"/>
                  <a:ext cx="158040" cy="12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4AABDB5A-880C-49A3-8219-B5CF126BB777}"/>
                    </a:ext>
                  </a:extLst>
                </p14:cNvPr>
                <p14:cNvContentPartPr/>
                <p14:nvPr/>
              </p14:nvContentPartPr>
              <p14:xfrm>
                <a:off x="1748560" y="2731996"/>
                <a:ext cx="107640" cy="2080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4AABDB5A-880C-49A3-8219-B5CF126BB777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1739920" y="2723356"/>
                  <a:ext cx="125280" cy="22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8EFEF957-6012-4F3A-8887-658E958CE946}"/>
                    </a:ext>
                  </a:extLst>
                </p14:cNvPr>
                <p14:cNvContentPartPr/>
                <p14:nvPr/>
              </p14:nvContentPartPr>
              <p14:xfrm>
                <a:off x="1862680" y="2658916"/>
                <a:ext cx="96840" cy="2304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8EFEF957-6012-4F3A-8887-658E958CE946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1854040" y="2650276"/>
                  <a:ext cx="114480" cy="248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7518B8A-CFDF-4B44-A3C2-FD0F6CDF289E}"/>
              </a:ext>
            </a:extLst>
          </p:cNvPr>
          <p:cNvGrpSpPr/>
          <p:nvPr/>
        </p:nvGrpSpPr>
        <p:grpSpPr>
          <a:xfrm>
            <a:off x="4910440" y="262396"/>
            <a:ext cx="1215000" cy="464040"/>
            <a:chOff x="4910440" y="262396"/>
            <a:chExt cx="1215000" cy="464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EE76FEBF-1FD4-44BB-8EF2-B27B798FE7FD}"/>
                    </a:ext>
                  </a:extLst>
                </p14:cNvPr>
                <p14:cNvContentPartPr/>
                <p14:nvPr/>
              </p14:nvContentPartPr>
              <p14:xfrm>
                <a:off x="4937080" y="300916"/>
                <a:ext cx="148680" cy="4255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EE76FEBF-1FD4-44BB-8EF2-B27B798FE7FD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4928080" y="292276"/>
                  <a:ext cx="166320" cy="44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1E374DE9-9CF6-431F-AABE-54BF9C036ED4}"/>
                    </a:ext>
                  </a:extLst>
                </p14:cNvPr>
                <p14:cNvContentPartPr/>
                <p14:nvPr/>
              </p14:nvContentPartPr>
              <p14:xfrm>
                <a:off x="4910440" y="510076"/>
                <a:ext cx="186480" cy="489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1E374DE9-9CF6-431F-AABE-54BF9C036ED4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4901440" y="501436"/>
                  <a:ext cx="204120" cy="6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9D47C01F-F404-47D7-AEB7-F5480CBF6752}"/>
                    </a:ext>
                  </a:extLst>
                </p14:cNvPr>
                <p14:cNvContentPartPr/>
                <p14:nvPr/>
              </p14:nvContentPartPr>
              <p14:xfrm>
                <a:off x="5161000" y="394876"/>
                <a:ext cx="173520" cy="26532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9D47C01F-F404-47D7-AEB7-F5480CBF6752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5152000" y="385876"/>
                  <a:ext cx="191160" cy="28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93194CBE-21CD-4F7E-ACDB-AA8E0261A792}"/>
                    </a:ext>
                  </a:extLst>
                </p14:cNvPr>
                <p14:cNvContentPartPr/>
                <p14:nvPr/>
              </p14:nvContentPartPr>
              <p14:xfrm>
                <a:off x="5281960" y="461836"/>
                <a:ext cx="200160" cy="14076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93194CBE-21CD-4F7E-ACDB-AA8E0261A792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5273320" y="453196"/>
                  <a:ext cx="217800" cy="15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75A017C4-75A9-4EB4-A78D-A308DBEC5BB1}"/>
                    </a:ext>
                  </a:extLst>
                </p14:cNvPr>
                <p14:cNvContentPartPr/>
                <p14:nvPr/>
              </p14:nvContentPartPr>
              <p14:xfrm>
                <a:off x="5307520" y="441676"/>
                <a:ext cx="133920" cy="17532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75A017C4-75A9-4EB4-A78D-A308DBEC5BB1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5298880" y="433036"/>
                  <a:ext cx="151560" cy="19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DB7CD605-D23E-4D72-86E0-C7CBDFCF8176}"/>
                    </a:ext>
                  </a:extLst>
                </p14:cNvPr>
                <p14:cNvContentPartPr/>
                <p14:nvPr/>
              </p14:nvContentPartPr>
              <p14:xfrm>
                <a:off x="5587960" y="417196"/>
                <a:ext cx="33840" cy="19224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DB7CD605-D23E-4D72-86E0-C7CBDFCF8176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5578960" y="408196"/>
                  <a:ext cx="51480" cy="20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6231D833-CE4B-4781-A223-A919ED348D48}"/>
                    </a:ext>
                  </a:extLst>
                </p14:cNvPr>
                <p14:cNvContentPartPr/>
                <p14:nvPr/>
              </p14:nvContentPartPr>
              <p14:xfrm>
                <a:off x="5461600" y="481276"/>
                <a:ext cx="233640" cy="5940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6231D833-CE4B-4781-A223-A919ED348D48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5452960" y="472276"/>
                  <a:ext cx="251280" cy="7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88D8AC33-0486-4F30-95D5-3577BDD5F50C}"/>
                    </a:ext>
                  </a:extLst>
                </p14:cNvPr>
                <p14:cNvContentPartPr/>
                <p14:nvPr/>
              </p14:nvContentPartPr>
              <p14:xfrm>
                <a:off x="5778040" y="382276"/>
                <a:ext cx="198000" cy="22248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88D8AC33-0486-4F30-95D5-3577BDD5F50C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5769400" y="373636"/>
                  <a:ext cx="215640" cy="24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30D249C7-2B18-4E70-9140-56E29453A9DF}"/>
                    </a:ext>
                  </a:extLst>
                </p14:cNvPr>
                <p14:cNvContentPartPr/>
                <p14:nvPr/>
              </p14:nvContentPartPr>
              <p14:xfrm>
                <a:off x="6020320" y="262396"/>
                <a:ext cx="105120" cy="43956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30D249C7-2B18-4E70-9140-56E29453A9DF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6011320" y="253396"/>
                  <a:ext cx="122760" cy="457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C33FF20-F178-4F5E-93CA-A08640147A12}"/>
              </a:ext>
            </a:extLst>
          </p:cNvPr>
          <p:cNvGrpSpPr/>
          <p:nvPr/>
        </p:nvGrpSpPr>
        <p:grpSpPr>
          <a:xfrm>
            <a:off x="5858320" y="1195516"/>
            <a:ext cx="2140200" cy="528480"/>
            <a:chOff x="5858320" y="1195516"/>
            <a:chExt cx="2140200" cy="528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4F278FD1-167F-4DE3-B886-38CD0AE46AC6}"/>
                    </a:ext>
                  </a:extLst>
                </p14:cNvPr>
                <p14:cNvContentPartPr/>
                <p14:nvPr/>
              </p14:nvContentPartPr>
              <p14:xfrm>
                <a:off x="5858320" y="1264276"/>
                <a:ext cx="242640" cy="45972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4F278FD1-167F-4DE3-B886-38CD0AE46AC6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5849320" y="1255276"/>
                  <a:ext cx="260280" cy="47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8EBA89DD-15DD-4784-AE18-498B0AFBE124}"/>
                    </a:ext>
                  </a:extLst>
                </p14:cNvPr>
                <p14:cNvContentPartPr/>
                <p14:nvPr/>
              </p14:nvContentPartPr>
              <p14:xfrm>
                <a:off x="6110680" y="1395676"/>
                <a:ext cx="183600" cy="30456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8EBA89DD-15DD-4784-AE18-498B0AFBE124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6101680" y="1387036"/>
                  <a:ext cx="201240" cy="32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B407696A-6887-47CD-AF64-DC1547201F22}"/>
                    </a:ext>
                  </a:extLst>
                </p14:cNvPr>
                <p14:cNvContentPartPr/>
                <p14:nvPr/>
              </p14:nvContentPartPr>
              <p14:xfrm>
                <a:off x="6388600" y="1417996"/>
                <a:ext cx="321480" cy="22860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B407696A-6887-47CD-AF64-DC1547201F22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6379960" y="1408996"/>
                  <a:ext cx="339120" cy="24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B8220448-8F50-4302-9BC1-EF19C75DEB51}"/>
                    </a:ext>
                  </a:extLst>
                </p14:cNvPr>
                <p14:cNvContentPartPr/>
                <p14:nvPr/>
              </p14:nvContentPartPr>
              <p14:xfrm>
                <a:off x="6603880" y="1365076"/>
                <a:ext cx="254880" cy="32580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B8220448-8F50-4302-9BC1-EF19C75DEB51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594880" y="1356076"/>
                  <a:ext cx="272520" cy="34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30279FE0-F97A-4387-8AED-8B7FADAD1ECA}"/>
                    </a:ext>
                  </a:extLst>
                </p14:cNvPr>
                <p14:cNvContentPartPr/>
                <p14:nvPr/>
              </p14:nvContentPartPr>
              <p14:xfrm>
                <a:off x="6867400" y="1282636"/>
                <a:ext cx="208800" cy="36072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30279FE0-F97A-4387-8AED-8B7FADAD1ECA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6858400" y="1273996"/>
                  <a:ext cx="226440" cy="37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0D4C3271-367F-4888-982E-323E8DFC452E}"/>
                    </a:ext>
                  </a:extLst>
                </p14:cNvPr>
                <p14:cNvContentPartPr/>
                <p14:nvPr/>
              </p14:nvContentPartPr>
              <p14:xfrm>
                <a:off x="7002040" y="1195516"/>
                <a:ext cx="996480" cy="49752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0D4C3271-367F-4888-982E-323E8DFC452E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6993040" y="1186876"/>
                  <a:ext cx="1014120" cy="515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4375329-F12F-4552-9938-C4F2A4CA08D0}"/>
              </a:ext>
            </a:extLst>
          </p:cNvPr>
          <p:cNvGrpSpPr/>
          <p:nvPr/>
        </p:nvGrpSpPr>
        <p:grpSpPr>
          <a:xfrm>
            <a:off x="5881720" y="2083276"/>
            <a:ext cx="657720" cy="915120"/>
            <a:chOff x="5881720" y="2083276"/>
            <a:chExt cx="657720" cy="91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CFEF0FC3-47C5-4CC1-9DC1-8CA17323B473}"/>
                    </a:ext>
                  </a:extLst>
                </p14:cNvPr>
                <p14:cNvContentPartPr/>
                <p14:nvPr/>
              </p14:nvContentPartPr>
              <p14:xfrm>
                <a:off x="5900440" y="2083276"/>
                <a:ext cx="27360" cy="444600"/>
              </p14:xfrm>
            </p:contentPart>
          </mc:Choice>
          <mc:Fallback xmlns=""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CFEF0FC3-47C5-4CC1-9DC1-8CA17323B473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5891800" y="2074636"/>
                  <a:ext cx="45000" cy="46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88F947BC-C7D3-4DE5-9007-266FBFA95631}"/>
                    </a:ext>
                  </a:extLst>
                </p14:cNvPr>
                <p14:cNvContentPartPr/>
                <p14:nvPr/>
              </p14:nvContentPartPr>
              <p14:xfrm>
                <a:off x="6021040" y="2291716"/>
                <a:ext cx="59040" cy="220680"/>
              </p14:xfrm>
            </p:contentPart>
          </mc:Choice>
          <mc:Fallback xmlns=""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88F947BC-C7D3-4DE5-9007-266FBFA95631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6012040" y="2282716"/>
                  <a:ext cx="76680" cy="23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BBBFAB21-784F-4607-B742-76FCB0CDF723}"/>
                    </a:ext>
                  </a:extLst>
                </p14:cNvPr>
                <p14:cNvContentPartPr/>
                <p14:nvPr/>
              </p14:nvContentPartPr>
              <p14:xfrm>
                <a:off x="6105640" y="2180836"/>
                <a:ext cx="20880" cy="89640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BBBFAB21-784F-4607-B742-76FCB0CDF723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6096640" y="2171836"/>
                  <a:ext cx="38520" cy="10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26D8E834-C0A0-48F6-B0FD-CD75876679CA}"/>
                    </a:ext>
                  </a:extLst>
                </p14:cNvPr>
                <p14:cNvContentPartPr/>
                <p14:nvPr/>
              </p14:nvContentPartPr>
              <p14:xfrm>
                <a:off x="6086200" y="2218636"/>
                <a:ext cx="363960" cy="26064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26D8E834-C0A0-48F6-B0FD-CD75876679CA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6077200" y="2209996"/>
                  <a:ext cx="381600" cy="27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0241DD2A-2496-4E85-AF71-82E795951188}"/>
                    </a:ext>
                  </a:extLst>
                </p14:cNvPr>
                <p14:cNvContentPartPr/>
                <p14:nvPr/>
              </p14:nvContentPartPr>
              <p14:xfrm>
                <a:off x="5881720" y="2639476"/>
                <a:ext cx="195120" cy="35892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0241DD2A-2496-4E85-AF71-82E795951188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5872720" y="2630836"/>
                  <a:ext cx="212760" cy="37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A1231376-31A0-4CB2-898A-5DFC2DE6AA0E}"/>
                    </a:ext>
                  </a:extLst>
                </p14:cNvPr>
                <p14:cNvContentPartPr/>
                <p14:nvPr/>
              </p14:nvContentPartPr>
              <p14:xfrm>
                <a:off x="6145600" y="2792116"/>
                <a:ext cx="141840" cy="432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A1231376-31A0-4CB2-898A-5DFC2DE6AA0E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6136960" y="2783476"/>
                  <a:ext cx="159480" cy="2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B0D9CF66-3146-493C-80DC-BA27E7C3A77E}"/>
                    </a:ext>
                  </a:extLst>
                </p14:cNvPr>
                <p14:cNvContentPartPr/>
                <p14:nvPr/>
              </p14:nvContentPartPr>
              <p14:xfrm>
                <a:off x="6200680" y="2717956"/>
                <a:ext cx="122400" cy="18792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B0D9CF66-3146-493C-80DC-BA27E7C3A77E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6192040" y="2709316"/>
                  <a:ext cx="14004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28AFE4B5-3083-4EEF-8BE0-58C7B769B26C}"/>
                    </a:ext>
                  </a:extLst>
                </p14:cNvPr>
                <p14:cNvContentPartPr/>
                <p14:nvPr/>
              </p14:nvContentPartPr>
              <p14:xfrm>
                <a:off x="6400840" y="2697796"/>
                <a:ext cx="138600" cy="21060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28AFE4B5-3083-4EEF-8BE0-58C7B769B26C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6391840" y="2688796"/>
                  <a:ext cx="156240" cy="228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248EC30D-35BF-455A-BE74-D50968C68E48}"/>
              </a:ext>
            </a:extLst>
          </p:cNvPr>
          <p:cNvGrpSpPr/>
          <p:nvPr/>
        </p:nvGrpSpPr>
        <p:grpSpPr>
          <a:xfrm>
            <a:off x="6919240" y="1879516"/>
            <a:ext cx="1669680" cy="802080"/>
            <a:chOff x="6919240" y="1879516"/>
            <a:chExt cx="1669680" cy="802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FD3D2CAB-3623-4D7A-B595-C66DE501D946}"/>
                    </a:ext>
                  </a:extLst>
                </p14:cNvPr>
                <p14:cNvContentPartPr/>
                <p14:nvPr/>
              </p14:nvContentPartPr>
              <p14:xfrm>
                <a:off x="6980440" y="1915156"/>
                <a:ext cx="115920" cy="40680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FD3D2CAB-3623-4D7A-B595-C66DE501D946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6971440" y="1906156"/>
                  <a:ext cx="133560" cy="42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D3B8F816-08A8-4DC0-9963-AC858CAD497B}"/>
                    </a:ext>
                  </a:extLst>
                </p14:cNvPr>
                <p14:cNvContentPartPr/>
                <p14:nvPr/>
              </p14:nvContentPartPr>
              <p14:xfrm>
                <a:off x="6929680" y="2100196"/>
                <a:ext cx="205920" cy="2160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D3B8F816-08A8-4DC0-9963-AC858CAD497B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6920680" y="2091196"/>
                  <a:ext cx="22356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BCEB929E-882F-45E4-8E4D-FA5E478A8B74}"/>
                    </a:ext>
                  </a:extLst>
                </p14:cNvPr>
                <p14:cNvContentPartPr/>
                <p14:nvPr/>
              </p14:nvContentPartPr>
              <p14:xfrm>
                <a:off x="7155040" y="2001196"/>
                <a:ext cx="112680" cy="28908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BCEB929E-882F-45E4-8E4D-FA5E478A8B74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7146400" y="1992196"/>
                  <a:ext cx="130320" cy="30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ABA1FEE9-9484-4B66-8EB9-DCEB6F581A9F}"/>
                    </a:ext>
                  </a:extLst>
                </p14:cNvPr>
                <p14:cNvContentPartPr/>
                <p14:nvPr/>
              </p14:nvContentPartPr>
              <p14:xfrm>
                <a:off x="7257280" y="2099476"/>
                <a:ext cx="112680" cy="150120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ABA1FEE9-9484-4B66-8EB9-DCEB6F581A9F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7248640" y="2090836"/>
                  <a:ext cx="130320" cy="16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AEDCE02C-239D-49FE-892A-FAEDF026311F}"/>
                    </a:ext>
                  </a:extLst>
                </p14:cNvPr>
                <p14:cNvContentPartPr/>
                <p14:nvPr/>
              </p14:nvContentPartPr>
              <p14:xfrm>
                <a:off x="7259080" y="2103436"/>
                <a:ext cx="137160" cy="16920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AEDCE02C-239D-49FE-892A-FAEDF026311F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7250080" y="2094436"/>
                  <a:ext cx="154800" cy="18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CCC4A0BE-F843-43DF-A146-E767CE505420}"/>
                    </a:ext>
                  </a:extLst>
                </p14:cNvPr>
                <p14:cNvContentPartPr/>
                <p14:nvPr/>
              </p14:nvContentPartPr>
              <p14:xfrm>
                <a:off x="7452760" y="2114956"/>
                <a:ext cx="14400" cy="128520"/>
              </p14:xfrm>
            </p:contentPart>
          </mc:Choice>
          <mc:Fallback xmlns=""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CCC4A0BE-F843-43DF-A146-E767CE505420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7443760" y="2105956"/>
                  <a:ext cx="32040" cy="14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9C12992D-437B-4BE7-83AE-D71DCA7668A1}"/>
                    </a:ext>
                  </a:extLst>
                </p14:cNvPr>
                <p14:cNvContentPartPr/>
                <p14:nvPr/>
              </p14:nvContentPartPr>
              <p14:xfrm>
                <a:off x="7398760" y="2166796"/>
                <a:ext cx="110160" cy="47520"/>
              </p14:xfrm>
            </p:contentPart>
          </mc:Choice>
          <mc:Fallback xmlns=""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9C12992D-437B-4BE7-83AE-D71DCA7668A1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7389760" y="2157796"/>
                  <a:ext cx="127800" cy="6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35170A6D-51D4-4A52-A648-1CB19BAC8628}"/>
                    </a:ext>
                  </a:extLst>
                </p14:cNvPr>
                <p14:cNvContentPartPr/>
                <p14:nvPr/>
              </p14:nvContentPartPr>
              <p14:xfrm>
                <a:off x="7547800" y="2094436"/>
                <a:ext cx="115200" cy="129600"/>
              </p14:xfrm>
            </p:contentPart>
          </mc:Choice>
          <mc:Fallback xmlns=""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35170A6D-51D4-4A52-A648-1CB19BAC8628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7539160" y="2085436"/>
                  <a:ext cx="132840" cy="14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4F1BF31A-4A67-464A-BB38-2165BBEB0584}"/>
                    </a:ext>
                  </a:extLst>
                </p14:cNvPr>
                <p14:cNvContentPartPr/>
                <p14:nvPr/>
              </p14:nvContentPartPr>
              <p14:xfrm>
                <a:off x="7573000" y="2029996"/>
                <a:ext cx="37440" cy="155520"/>
              </p14:xfrm>
            </p:contentPart>
          </mc:Choice>
          <mc:Fallback xmlns=""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4F1BF31A-4A67-464A-BB38-2165BBEB0584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7564000" y="2020996"/>
                  <a:ext cx="55080" cy="17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BF7A3229-599F-4676-9186-B2CE475627A9}"/>
                    </a:ext>
                  </a:extLst>
                </p14:cNvPr>
                <p14:cNvContentPartPr/>
                <p14:nvPr/>
              </p14:nvContentPartPr>
              <p14:xfrm>
                <a:off x="7659040" y="1944316"/>
                <a:ext cx="98280" cy="333360"/>
              </p14:xfrm>
            </p:contentPart>
          </mc:Choice>
          <mc:Fallback xmlns=""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BF7A3229-599F-4676-9186-B2CE475627A9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7650040" y="1935676"/>
                  <a:ext cx="115920" cy="35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F30F5F7E-E410-4BDA-9CE7-A44B159C3A52}"/>
                    </a:ext>
                  </a:extLst>
                </p14:cNvPr>
                <p14:cNvContentPartPr/>
                <p14:nvPr/>
              </p14:nvContentPartPr>
              <p14:xfrm>
                <a:off x="7823920" y="2128636"/>
                <a:ext cx="103680" cy="2736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F30F5F7E-E410-4BDA-9CE7-A44B159C3A52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7814920" y="2119996"/>
                  <a:ext cx="12132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D5667AA1-7185-45C0-9360-052C5449F1A3}"/>
                    </a:ext>
                  </a:extLst>
                </p14:cNvPr>
                <p14:cNvContentPartPr/>
                <p14:nvPr/>
              </p14:nvContentPartPr>
              <p14:xfrm>
                <a:off x="8127400" y="1879516"/>
                <a:ext cx="150840" cy="32508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D5667AA1-7185-45C0-9360-052C5449F1A3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8118760" y="1870516"/>
                  <a:ext cx="168480" cy="34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59CA2069-02E5-4221-B961-540F3BB4E2A7}"/>
                    </a:ext>
                  </a:extLst>
                </p14:cNvPr>
                <p14:cNvContentPartPr/>
                <p14:nvPr/>
              </p14:nvContentPartPr>
              <p14:xfrm>
                <a:off x="8089600" y="2050516"/>
                <a:ext cx="166320" cy="2016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59CA2069-02E5-4221-B961-540F3BB4E2A7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8080600" y="2041516"/>
                  <a:ext cx="18396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4D386F71-C4BA-4F36-A717-0DF711BC31A3}"/>
                    </a:ext>
                  </a:extLst>
                </p14:cNvPr>
                <p14:cNvContentPartPr/>
                <p14:nvPr/>
              </p14:nvContentPartPr>
              <p14:xfrm>
                <a:off x="8305600" y="1983916"/>
                <a:ext cx="114840" cy="18468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4D386F71-C4BA-4F36-A717-0DF711BC31A3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8296600" y="1974916"/>
                  <a:ext cx="132480" cy="20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EE17C86D-742D-4FB7-910C-FC0BC85BCA1E}"/>
                    </a:ext>
                  </a:extLst>
                </p14:cNvPr>
                <p14:cNvContentPartPr/>
                <p14:nvPr/>
              </p14:nvContentPartPr>
              <p14:xfrm>
                <a:off x="8410000" y="2044396"/>
                <a:ext cx="107640" cy="11160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EE17C86D-742D-4FB7-910C-FC0BC85BCA1E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8401000" y="2035756"/>
                  <a:ext cx="125280" cy="12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1DB7418F-130E-4968-9EDE-6A0826797E39}"/>
                    </a:ext>
                  </a:extLst>
                </p14:cNvPr>
                <p14:cNvContentPartPr/>
                <p14:nvPr/>
              </p14:nvContentPartPr>
              <p14:xfrm>
                <a:off x="8417560" y="1989676"/>
                <a:ext cx="171360" cy="20664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1DB7418F-130E-4968-9EDE-6A0826797E39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8408560" y="1981036"/>
                  <a:ext cx="189000" cy="22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B7EB148D-ECD8-4693-9967-88EFAA543A88}"/>
                    </a:ext>
                  </a:extLst>
                </p14:cNvPr>
                <p14:cNvContentPartPr/>
                <p14:nvPr/>
              </p14:nvContentPartPr>
              <p14:xfrm>
                <a:off x="6919240" y="2294236"/>
                <a:ext cx="1659240" cy="103680"/>
              </p14:xfrm>
            </p:contentPart>
          </mc:Choice>
          <mc:Fallback xmlns=""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B7EB148D-ECD8-4693-9967-88EFAA543A88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6910240" y="2285596"/>
                  <a:ext cx="1676880" cy="12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74F650E0-0F48-4EA6-8F19-7C44AABF2489}"/>
                    </a:ext>
                  </a:extLst>
                </p14:cNvPr>
                <p14:cNvContentPartPr/>
                <p14:nvPr/>
              </p14:nvContentPartPr>
              <p14:xfrm>
                <a:off x="7725640" y="2380996"/>
                <a:ext cx="171000" cy="30060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74F650E0-0F48-4EA6-8F19-7C44AABF2489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7716640" y="2371996"/>
                  <a:ext cx="188640" cy="3182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3058369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78295A2C-1CA6-46BE-9686-663E605635A4}"/>
                  </a:ext>
                </a:extLst>
              </p14:cNvPr>
              <p14:cNvContentPartPr/>
              <p14:nvPr/>
            </p14:nvContentPartPr>
            <p14:xfrm>
              <a:off x="7328200" y="2246356"/>
              <a:ext cx="360" cy="36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78295A2C-1CA6-46BE-9686-663E605635A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19560" y="223735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FEA41AC5-F351-48B4-81A8-26EE0D8A1BA7}"/>
                  </a:ext>
                </a:extLst>
              </p14:cNvPr>
              <p14:cNvContentPartPr/>
              <p14:nvPr/>
            </p14:nvContentPartPr>
            <p14:xfrm>
              <a:off x="1138360" y="370036"/>
              <a:ext cx="3529080" cy="298692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FEA41AC5-F351-48B4-81A8-26EE0D8A1BA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29360" y="361036"/>
                <a:ext cx="3546720" cy="300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0532ED40-A3AE-4CA2-8655-0E4E81CBD765}"/>
                  </a:ext>
                </a:extLst>
              </p14:cNvPr>
              <p14:cNvContentPartPr/>
              <p14:nvPr/>
            </p14:nvContentPartPr>
            <p14:xfrm>
              <a:off x="1227280" y="941716"/>
              <a:ext cx="126720" cy="404352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0532ED40-A3AE-4CA2-8655-0E4E81CBD76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18640" y="933076"/>
                <a:ext cx="144360" cy="4061160"/>
              </a:xfrm>
              <a:prstGeom prst="rect">
                <a:avLst/>
              </a:prstGeom>
            </p:spPr>
          </p:pic>
        </mc:Fallback>
      </mc:AlternateContent>
      <p:grpSp>
        <p:nvGrpSpPr>
          <p:cNvPr id="46" name="Group 45">
            <a:extLst>
              <a:ext uri="{FF2B5EF4-FFF2-40B4-BE49-F238E27FC236}">
                <a16:creationId xmlns:a16="http://schemas.microsoft.com/office/drawing/2014/main" id="{FDEA88F9-A5B3-4C33-A9ED-C079444263B8}"/>
              </a:ext>
            </a:extLst>
          </p:cNvPr>
          <p:cNvGrpSpPr/>
          <p:nvPr/>
        </p:nvGrpSpPr>
        <p:grpSpPr>
          <a:xfrm>
            <a:off x="302440" y="3763396"/>
            <a:ext cx="4456440" cy="713520"/>
            <a:chOff x="302440" y="3763396"/>
            <a:chExt cx="4456440" cy="71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06B0A8C8-3C7D-4498-8C5D-CB1C16C3CC31}"/>
                    </a:ext>
                  </a:extLst>
                </p14:cNvPr>
                <p14:cNvContentPartPr/>
                <p14:nvPr/>
              </p14:nvContentPartPr>
              <p14:xfrm>
                <a:off x="302440" y="3763396"/>
                <a:ext cx="4456440" cy="21348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06B0A8C8-3C7D-4498-8C5D-CB1C16C3CC3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93440" y="3754396"/>
                  <a:ext cx="447408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4346D84A-1B83-476C-9CDA-7060ADFEDADF}"/>
                    </a:ext>
                  </a:extLst>
                </p14:cNvPr>
                <p14:cNvContentPartPr/>
                <p14:nvPr/>
              </p14:nvContentPartPr>
              <p14:xfrm>
                <a:off x="1663960" y="3875716"/>
                <a:ext cx="64440" cy="8604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4346D84A-1B83-476C-9CDA-7060ADFEDAD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655320" y="3867076"/>
                  <a:ext cx="82080" cy="10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2712BB17-68B6-4F65-83BB-2411221F87FE}"/>
                    </a:ext>
                  </a:extLst>
                </p14:cNvPr>
                <p14:cNvContentPartPr/>
                <p14:nvPr/>
              </p14:nvContentPartPr>
              <p14:xfrm>
                <a:off x="1625080" y="4156516"/>
                <a:ext cx="241200" cy="32040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2712BB17-68B6-4F65-83BB-2411221F87FE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616080" y="4147516"/>
                  <a:ext cx="258840" cy="33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94487E6D-EDB5-4132-9578-B8DDAE221B97}"/>
                    </a:ext>
                  </a:extLst>
                </p14:cNvPr>
                <p14:cNvContentPartPr/>
                <p14:nvPr/>
              </p14:nvContentPartPr>
              <p14:xfrm>
                <a:off x="1692760" y="4141036"/>
                <a:ext cx="190080" cy="32760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94487E6D-EDB5-4132-9578-B8DDAE221B97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683760" y="4132036"/>
                  <a:ext cx="207720" cy="345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659F02CB-DFDA-4248-8AC6-8B5CEEDA791C}"/>
                  </a:ext>
                </a:extLst>
              </p14:cNvPr>
              <p14:cNvContentPartPr/>
              <p14:nvPr/>
            </p14:nvContentPartPr>
            <p14:xfrm>
              <a:off x="4702360" y="3738556"/>
              <a:ext cx="276840" cy="4968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659F02CB-DFDA-4248-8AC6-8B5CEEDA791C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693360" y="3729556"/>
                <a:ext cx="294480" cy="67320"/>
              </a:xfrm>
              <a:prstGeom prst="rect">
                <a:avLst/>
              </a:prstGeom>
            </p:spPr>
          </p:pic>
        </mc:Fallback>
      </mc:AlternateContent>
      <p:grpSp>
        <p:nvGrpSpPr>
          <p:cNvPr id="57" name="Group 56">
            <a:extLst>
              <a:ext uri="{FF2B5EF4-FFF2-40B4-BE49-F238E27FC236}">
                <a16:creationId xmlns:a16="http://schemas.microsoft.com/office/drawing/2014/main" id="{350F5E84-8BB8-41F5-AA27-79CF0F7D489D}"/>
              </a:ext>
            </a:extLst>
          </p:cNvPr>
          <p:cNvGrpSpPr/>
          <p:nvPr/>
        </p:nvGrpSpPr>
        <p:grpSpPr>
          <a:xfrm>
            <a:off x="4513720" y="3729916"/>
            <a:ext cx="710280" cy="789480"/>
            <a:chOff x="4513720" y="3729916"/>
            <a:chExt cx="710280" cy="789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DA9464CF-6978-49C5-A6E4-72F0CD2CA94D}"/>
                    </a:ext>
                  </a:extLst>
                </p14:cNvPr>
                <p14:cNvContentPartPr/>
                <p14:nvPr/>
              </p14:nvContentPartPr>
              <p14:xfrm>
                <a:off x="4652680" y="3729916"/>
                <a:ext cx="99720" cy="108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DA9464CF-6978-49C5-A6E4-72F0CD2CA94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4643680" y="3720916"/>
                  <a:ext cx="11736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4F7C3A8E-5B04-49EE-B6E7-EBAF3CC732DF}"/>
                    </a:ext>
                  </a:extLst>
                </p14:cNvPr>
                <p14:cNvContentPartPr/>
                <p14:nvPr/>
              </p14:nvContentPartPr>
              <p14:xfrm>
                <a:off x="4518760" y="4114036"/>
                <a:ext cx="201600" cy="34956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4F7C3A8E-5B04-49EE-B6E7-EBAF3CC732DF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509760" y="4105396"/>
                  <a:ext cx="219240" cy="36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80D1AB00-2D56-458A-AFB8-E92415EBAB06}"/>
                    </a:ext>
                  </a:extLst>
                </p14:cNvPr>
                <p14:cNvContentPartPr/>
                <p14:nvPr/>
              </p14:nvContentPartPr>
              <p14:xfrm>
                <a:off x="4513720" y="4168396"/>
                <a:ext cx="210960" cy="35100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80D1AB00-2D56-458A-AFB8-E92415EBAB0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505080" y="4159756"/>
                  <a:ext cx="228600" cy="36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262203C6-B418-408A-9400-49D74077FE8C}"/>
                    </a:ext>
                  </a:extLst>
                </p14:cNvPr>
                <p14:cNvContentPartPr/>
                <p14:nvPr/>
              </p14:nvContentPartPr>
              <p14:xfrm>
                <a:off x="4830520" y="4155076"/>
                <a:ext cx="26640" cy="27144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262203C6-B418-408A-9400-49D74077FE8C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821520" y="4146076"/>
                  <a:ext cx="44280" cy="28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90700EA4-8C9E-4A02-A641-2C05430B9F82}"/>
                    </a:ext>
                  </a:extLst>
                </p14:cNvPr>
                <p14:cNvContentPartPr/>
                <p14:nvPr/>
              </p14:nvContentPartPr>
              <p14:xfrm>
                <a:off x="4763200" y="4319956"/>
                <a:ext cx="202680" cy="2088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90700EA4-8C9E-4A02-A641-2C05430B9F8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754560" y="4310956"/>
                  <a:ext cx="22032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227678B6-51B1-4DAE-AC59-B5912600FC00}"/>
                    </a:ext>
                  </a:extLst>
                </p14:cNvPr>
                <p14:cNvContentPartPr/>
                <p14:nvPr/>
              </p14:nvContentPartPr>
              <p14:xfrm>
                <a:off x="5018800" y="4075876"/>
                <a:ext cx="205200" cy="33012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227678B6-51B1-4DAE-AC59-B5912600FC00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5010160" y="4067236"/>
                  <a:ext cx="222840" cy="347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5223E6B-4445-41A3-9710-2D3D1A59D623}"/>
              </a:ext>
            </a:extLst>
          </p:cNvPr>
          <p:cNvGrpSpPr/>
          <p:nvPr/>
        </p:nvGrpSpPr>
        <p:grpSpPr>
          <a:xfrm>
            <a:off x="1368040" y="579196"/>
            <a:ext cx="3342600" cy="2792160"/>
            <a:chOff x="1368040" y="579196"/>
            <a:chExt cx="3342600" cy="2792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95E023BE-380B-40FA-8ADA-78D70EBF43CF}"/>
                    </a:ext>
                  </a:extLst>
                </p14:cNvPr>
                <p14:cNvContentPartPr/>
                <p14:nvPr/>
              </p14:nvContentPartPr>
              <p14:xfrm>
                <a:off x="1634800" y="3284236"/>
                <a:ext cx="185040" cy="8712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95E023BE-380B-40FA-8ADA-78D70EBF43CF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625800" y="3275236"/>
                  <a:ext cx="202680" cy="10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3BD3ADAE-5A75-408F-878A-5312A4D42E2A}"/>
                    </a:ext>
                  </a:extLst>
                </p14:cNvPr>
                <p14:cNvContentPartPr/>
                <p14:nvPr/>
              </p14:nvContentPartPr>
              <p14:xfrm>
                <a:off x="4582120" y="591796"/>
                <a:ext cx="128520" cy="414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3BD3ADAE-5A75-408F-878A-5312A4D42E2A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573120" y="582796"/>
                  <a:ext cx="146160" cy="5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1211D1B9-FE70-42A3-BF3E-B7C87686F481}"/>
                    </a:ext>
                  </a:extLst>
                </p14:cNvPr>
                <p14:cNvContentPartPr/>
                <p14:nvPr/>
              </p14:nvContentPartPr>
              <p14:xfrm>
                <a:off x="1707880" y="3152116"/>
                <a:ext cx="174960" cy="14220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1211D1B9-FE70-42A3-BF3E-B7C87686F481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1699240" y="3143116"/>
                  <a:ext cx="192600" cy="15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EA5AEA7B-D193-4632-B228-4DF66BF45E6D}"/>
                    </a:ext>
                  </a:extLst>
                </p14:cNvPr>
                <p14:cNvContentPartPr/>
                <p14:nvPr/>
              </p14:nvContentPartPr>
              <p14:xfrm>
                <a:off x="2059240" y="2892196"/>
                <a:ext cx="116640" cy="12528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EA5AEA7B-D193-4632-B228-4DF66BF45E6D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2050240" y="2883556"/>
                  <a:ext cx="134280" cy="14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CAFA6330-BE72-4F1D-AD23-61F54D50865B}"/>
                    </a:ext>
                  </a:extLst>
                </p14:cNvPr>
                <p14:cNvContentPartPr/>
                <p14:nvPr/>
              </p14:nvContentPartPr>
              <p14:xfrm>
                <a:off x="2479000" y="2092636"/>
                <a:ext cx="513360" cy="51444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CAFA6330-BE72-4F1D-AD23-61F54D50865B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2470000" y="2083636"/>
                  <a:ext cx="531000" cy="53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E0C2F393-8486-4B18-9E29-F004D21F427A}"/>
                    </a:ext>
                  </a:extLst>
                </p14:cNvPr>
                <p14:cNvContentPartPr/>
                <p14:nvPr/>
              </p14:nvContentPartPr>
              <p14:xfrm>
                <a:off x="3182800" y="1190836"/>
                <a:ext cx="736560" cy="69732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E0C2F393-8486-4B18-9E29-F004D21F427A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3174160" y="1181836"/>
                  <a:ext cx="754200" cy="71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8F3436CB-295F-42F0-98C3-2DBA6A29FC5F}"/>
                    </a:ext>
                  </a:extLst>
                </p14:cNvPr>
                <p14:cNvContentPartPr/>
                <p14:nvPr/>
              </p14:nvContentPartPr>
              <p14:xfrm>
                <a:off x="4103320" y="579196"/>
                <a:ext cx="574920" cy="4471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8F3436CB-295F-42F0-98C3-2DBA6A29FC5F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094320" y="570556"/>
                  <a:ext cx="592560" cy="46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259692BA-55F2-48E9-858C-FBC9CA0CFF2F}"/>
                    </a:ext>
                  </a:extLst>
                </p14:cNvPr>
                <p14:cNvContentPartPr/>
                <p14:nvPr/>
              </p14:nvContentPartPr>
              <p14:xfrm>
                <a:off x="1398280" y="2547676"/>
                <a:ext cx="126360" cy="54180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259692BA-55F2-48E9-858C-FBC9CA0CFF2F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389640" y="2538676"/>
                  <a:ext cx="144000" cy="55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8D85F093-9C6F-47A0-915A-9A1FD807A799}"/>
                    </a:ext>
                  </a:extLst>
                </p14:cNvPr>
                <p14:cNvContentPartPr/>
                <p14:nvPr/>
              </p14:nvContentPartPr>
              <p14:xfrm>
                <a:off x="1368040" y="2850436"/>
                <a:ext cx="240480" cy="12996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8D85F093-9C6F-47A0-915A-9A1FD807A799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1359040" y="2841796"/>
                  <a:ext cx="258120" cy="14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03415B79-DCE1-4AEE-B076-E8893E06A80E}"/>
                    </a:ext>
                  </a:extLst>
                </p14:cNvPr>
                <p14:cNvContentPartPr/>
                <p14:nvPr/>
              </p14:nvContentPartPr>
              <p14:xfrm>
                <a:off x="1639840" y="2700676"/>
                <a:ext cx="70560" cy="25272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03415B79-DCE1-4AEE-B076-E8893E06A80E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1631200" y="2692036"/>
                  <a:ext cx="88200" cy="27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EADCD137-0162-4E1D-BFD4-8113D9599731}"/>
                    </a:ext>
                  </a:extLst>
                </p14:cNvPr>
                <p14:cNvContentPartPr/>
                <p14:nvPr/>
              </p14:nvContentPartPr>
              <p14:xfrm>
                <a:off x="1699960" y="2782036"/>
                <a:ext cx="140400" cy="10908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EADCD137-0162-4E1D-BFD4-8113D9599731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1690960" y="2773396"/>
                  <a:ext cx="158040" cy="12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4AABDB5A-880C-49A3-8219-B5CF126BB777}"/>
                    </a:ext>
                  </a:extLst>
                </p14:cNvPr>
                <p14:cNvContentPartPr/>
                <p14:nvPr/>
              </p14:nvContentPartPr>
              <p14:xfrm>
                <a:off x="1748560" y="2731996"/>
                <a:ext cx="107640" cy="2080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4AABDB5A-880C-49A3-8219-B5CF126BB777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1739920" y="2723356"/>
                  <a:ext cx="125280" cy="22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8EFEF957-6012-4F3A-8887-658E958CE946}"/>
                    </a:ext>
                  </a:extLst>
                </p14:cNvPr>
                <p14:cNvContentPartPr/>
                <p14:nvPr/>
              </p14:nvContentPartPr>
              <p14:xfrm>
                <a:off x="1862680" y="2658916"/>
                <a:ext cx="96840" cy="2304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8EFEF957-6012-4F3A-8887-658E958CE946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1854040" y="2650276"/>
                  <a:ext cx="114480" cy="248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7518B8A-CFDF-4B44-A3C2-FD0F6CDF289E}"/>
              </a:ext>
            </a:extLst>
          </p:cNvPr>
          <p:cNvGrpSpPr/>
          <p:nvPr/>
        </p:nvGrpSpPr>
        <p:grpSpPr>
          <a:xfrm>
            <a:off x="4910440" y="262396"/>
            <a:ext cx="1215000" cy="464040"/>
            <a:chOff x="4910440" y="262396"/>
            <a:chExt cx="1215000" cy="464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EE76FEBF-1FD4-44BB-8EF2-B27B798FE7FD}"/>
                    </a:ext>
                  </a:extLst>
                </p14:cNvPr>
                <p14:cNvContentPartPr/>
                <p14:nvPr/>
              </p14:nvContentPartPr>
              <p14:xfrm>
                <a:off x="4937080" y="300916"/>
                <a:ext cx="148680" cy="4255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EE76FEBF-1FD4-44BB-8EF2-B27B798FE7FD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4928080" y="292276"/>
                  <a:ext cx="166320" cy="44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1E374DE9-9CF6-431F-AABE-54BF9C036ED4}"/>
                    </a:ext>
                  </a:extLst>
                </p14:cNvPr>
                <p14:cNvContentPartPr/>
                <p14:nvPr/>
              </p14:nvContentPartPr>
              <p14:xfrm>
                <a:off x="4910440" y="510076"/>
                <a:ext cx="186480" cy="489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1E374DE9-9CF6-431F-AABE-54BF9C036ED4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4901440" y="501436"/>
                  <a:ext cx="204120" cy="6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9D47C01F-F404-47D7-AEB7-F5480CBF6752}"/>
                    </a:ext>
                  </a:extLst>
                </p14:cNvPr>
                <p14:cNvContentPartPr/>
                <p14:nvPr/>
              </p14:nvContentPartPr>
              <p14:xfrm>
                <a:off x="5161000" y="394876"/>
                <a:ext cx="173520" cy="26532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9D47C01F-F404-47D7-AEB7-F5480CBF6752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5152000" y="385876"/>
                  <a:ext cx="191160" cy="28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93194CBE-21CD-4F7E-ACDB-AA8E0261A792}"/>
                    </a:ext>
                  </a:extLst>
                </p14:cNvPr>
                <p14:cNvContentPartPr/>
                <p14:nvPr/>
              </p14:nvContentPartPr>
              <p14:xfrm>
                <a:off x="5281960" y="461836"/>
                <a:ext cx="200160" cy="14076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93194CBE-21CD-4F7E-ACDB-AA8E0261A792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5273320" y="453196"/>
                  <a:ext cx="217800" cy="15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75A017C4-75A9-4EB4-A78D-A308DBEC5BB1}"/>
                    </a:ext>
                  </a:extLst>
                </p14:cNvPr>
                <p14:cNvContentPartPr/>
                <p14:nvPr/>
              </p14:nvContentPartPr>
              <p14:xfrm>
                <a:off x="5307520" y="441676"/>
                <a:ext cx="133920" cy="17532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75A017C4-75A9-4EB4-A78D-A308DBEC5BB1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5298880" y="433036"/>
                  <a:ext cx="151560" cy="19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DB7CD605-D23E-4D72-86E0-C7CBDFCF8176}"/>
                    </a:ext>
                  </a:extLst>
                </p14:cNvPr>
                <p14:cNvContentPartPr/>
                <p14:nvPr/>
              </p14:nvContentPartPr>
              <p14:xfrm>
                <a:off x="5587960" y="417196"/>
                <a:ext cx="33840" cy="19224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DB7CD605-D23E-4D72-86E0-C7CBDFCF8176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5578960" y="408196"/>
                  <a:ext cx="51480" cy="20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6231D833-CE4B-4781-A223-A919ED348D48}"/>
                    </a:ext>
                  </a:extLst>
                </p14:cNvPr>
                <p14:cNvContentPartPr/>
                <p14:nvPr/>
              </p14:nvContentPartPr>
              <p14:xfrm>
                <a:off x="5461600" y="481276"/>
                <a:ext cx="233640" cy="5940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6231D833-CE4B-4781-A223-A919ED348D48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5452960" y="472276"/>
                  <a:ext cx="251280" cy="7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88D8AC33-0486-4F30-95D5-3577BDD5F50C}"/>
                    </a:ext>
                  </a:extLst>
                </p14:cNvPr>
                <p14:cNvContentPartPr/>
                <p14:nvPr/>
              </p14:nvContentPartPr>
              <p14:xfrm>
                <a:off x="5778040" y="382276"/>
                <a:ext cx="198000" cy="22248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88D8AC33-0486-4F30-95D5-3577BDD5F50C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5769400" y="373636"/>
                  <a:ext cx="215640" cy="24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30D249C7-2B18-4E70-9140-56E29453A9DF}"/>
                    </a:ext>
                  </a:extLst>
                </p14:cNvPr>
                <p14:cNvContentPartPr/>
                <p14:nvPr/>
              </p14:nvContentPartPr>
              <p14:xfrm>
                <a:off x="6020320" y="262396"/>
                <a:ext cx="105120" cy="43956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30D249C7-2B18-4E70-9140-56E29453A9DF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6011320" y="253396"/>
                  <a:ext cx="122760" cy="457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C33FF20-F178-4F5E-93CA-A08640147A12}"/>
              </a:ext>
            </a:extLst>
          </p:cNvPr>
          <p:cNvGrpSpPr/>
          <p:nvPr/>
        </p:nvGrpSpPr>
        <p:grpSpPr>
          <a:xfrm>
            <a:off x="5858320" y="1195516"/>
            <a:ext cx="2140200" cy="528480"/>
            <a:chOff x="5858320" y="1195516"/>
            <a:chExt cx="2140200" cy="528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4F278FD1-167F-4DE3-B886-38CD0AE46AC6}"/>
                    </a:ext>
                  </a:extLst>
                </p14:cNvPr>
                <p14:cNvContentPartPr/>
                <p14:nvPr/>
              </p14:nvContentPartPr>
              <p14:xfrm>
                <a:off x="5858320" y="1264276"/>
                <a:ext cx="242640" cy="45972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4F278FD1-167F-4DE3-B886-38CD0AE46AC6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5849320" y="1255276"/>
                  <a:ext cx="260280" cy="47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8EBA89DD-15DD-4784-AE18-498B0AFBE124}"/>
                    </a:ext>
                  </a:extLst>
                </p14:cNvPr>
                <p14:cNvContentPartPr/>
                <p14:nvPr/>
              </p14:nvContentPartPr>
              <p14:xfrm>
                <a:off x="6110680" y="1395676"/>
                <a:ext cx="183600" cy="30456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8EBA89DD-15DD-4784-AE18-498B0AFBE124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6101680" y="1387036"/>
                  <a:ext cx="201240" cy="32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B407696A-6887-47CD-AF64-DC1547201F22}"/>
                    </a:ext>
                  </a:extLst>
                </p14:cNvPr>
                <p14:cNvContentPartPr/>
                <p14:nvPr/>
              </p14:nvContentPartPr>
              <p14:xfrm>
                <a:off x="6388600" y="1417996"/>
                <a:ext cx="321480" cy="22860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B407696A-6887-47CD-AF64-DC1547201F22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6379960" y="1408996"/>
                  <a:ext cx="339120" cy="24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B8220448-8F50-4302-9BC1-EF19C75DEB51}"/>
                    </a:ext>
                  </a:extLst>
                </p14:cNvPr>
                <p14:cNvContentPartPr/>
                <p14:nvPr/>
              </p14:nvContentPartPr>
              <p14:xfrm>
                <a:off x="6603880" y="1365076"/>
                <a:ext cx="254880" cy="32580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B8220448-8F50-4302-9BC1-EF19C75DEB51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594880" y="1356076"/>
                  <a:ext cx="272520" cy="34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30279FE0-F97A-4387-8AED-8B7FADAD1ECA}"/>
                    </a:ext>
                  </a:extLst>
                </p14:cNvPr>
                <p14:cNvContentPartPr/>
                <p14:nvPr/>
              </p14:nvContentPartPr>
              <p14:xfrm>
                <a:off x="6867400" y="1282636"/>
                <a:ext cx="208800" cy="36072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30279FE0-F97A-4387-8AED-8B7FADAD1ECA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6858400" y="1273996"/>
                  <a:ext cx="226440" cy="37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0D4C3271-367F-4888-982E-323E8DFC452E}"/>
                    </a:ext>
                  </a:extLst>
                </p14:cNvPr>
                <p14:cNvContentPartPr/>
                <p14:nvPr/>
              </p14:nvContentPartPr>
              <p14:xfrm>
                <a:off x="7002040" y="1195516"/>
                <a:ext cx="996480" cy="49752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0D4C3271-367F-4888-982E-323E8DFC452E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6993040" y="1186876"/>
                  <a:ext cx="1014120" cy="515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4375329-F12F-4552-9938-C4F2A4CA08D0}"/>
              </a:ext>
            </a:extLst>
          </p:cNvPr>
          <p:cNvGrpSpPr/>
          <p:nvPr/>
        </p:nvGrpSpPr>
        <p:grpSpPr>
          <a:xfrm>
            <a:off x="5881720" y="2083276"/>
            <a:ext cx="657720" cy="915120"/>
            <a:chOff x="5881720" y="2083276"/>
            <a:chExt cx="657720" cy="91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CFEF0FC3-47C5-4CC1-9DC1-8CA17323B473}"/>
                    </a:ext>
                  </a:extLst>
                </p14:cNvPr>
                <p14:cNvContentPartPr/>
                <p14:nvPr/>
              </p14:nvContentPartPr>
              <p14:xfrm>
                <a:off x="5900440" y="2083276"/>
                <a:ext cx="27360" cy="444600"/>
              </p14:xfrm>
            </p:contentPart>
          </mc:Choice>
          <mc:Fallback xmlns=""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CFEF0FC3-47C5-4CC1-9DC1-8CA17323B473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5891800" y="2074636"/>
                  <a:ext cx="45000" cy="46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88F947BC-C7D3-4DE5-9007-266FBFA95631}"/>
                    </a:ext>
                  </a:extLst>
                </p14:cNvPr>
                <p14:cNvContentPartPr/>
                <p14:nvPr/>
              </p14:nvContentPartPr>
              <p14:xfrm>
                <a:off x="6021040" y="2291716"/>
                <a:ext cx="59040" cy="220680"/>
              </p14:xfrm>
            </p:contentPart>
          </mc:Choice>
          <mc:Fallback xmlns=""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88F947BC-C7D3-4DE5-9007-266FBFA95631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6012040" y="2282716"/>
                  <a:ext cx="76680" cy="23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BBBFAB21-784F-4607-B742-76FCB0CDF723}"/>
                    </a:ext>
                  </a:extLst>
                </p14:cNvPr>
                <p14:cNvContentPartPr/>
                <p14:nvPr/>
              </p14:nvContentPartPr>
              <p14:xfrm>
                <a:off x="6105640" y="2180836"/>
                <a:ext cx="20880" cy="89640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BBBFAB21-784F-4607-B742-76FCB0CDF723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6096640" y="2171836"/>
                  <a:ext cx="38520" cy="10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26D8E834-C0A0-48F6-B0FD-CD75876679CA}"/>
                    </a:ext>
                  </a:extLst>
                </p14:cNvPr>
                <p14:cNvContentPartPr/>
                <p14:nvPr/>
              </p14:nvContentPartPr>
              <p14:xfrm>
                <a:off x="6086200" y="2218636"/>
                <a:ext cx="363960" cy="26064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26D8E834-C0A0-48F6-B0FD-CD75876679CA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6077200" y="2209996"/>
                  <a:ext cx="381600" cy="27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0241DD2A-2496-4E85-AF71-82E795951188}"/>
                    </a:ext>
                  </a:extLst>
                </p14:cNvPr>
                <p14:cNvContentPartPr/>
                <p14:nvPr/>
              </p14:nvContentPartPr>
              <p14:xfrm>
                <a:off x="5881720" y="2639476"/>
                <a:ext cx="195120" cy="35892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0241DD2A-2496-4E85-AF71-82E795951188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5872720" y="2630836"/>
                  <a:ext cx="212760" cy="37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A1231376-31A0-4CB2-898A-5DFC2DE6AA0E}"/>
                    </a:ext>
                  </a:extLst>
                </p14:cNvPr>
                <p14:cNvContentPartPr/>
                <p14:nvPr/>
              </p14:nvContentPartPr>
              <p14:xfrm>
                <a:off x="6145600" y="2792116"/>
                <a:ext cx="141840" cy="432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A1231376-31A0-4CB2-898A-5DFC2DE6AA0E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6136960" y="2783476"/>
                  <a:ext cx="159480" cy="2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B0D9CF66-3146-493C-80DC-BA27E7C3A77E}"/>
                    </a:ext>
                  </a:extLst>
                </p14:cNvPr>
                <p14:cNvContentPartPr/>
                <p14:nvPr/>
              </p14:nvContentPartPr>
              <p14:xfrm>
                <a:off x="6200680" y="2717956"/>
                <a:ext cx="122400" cy="18792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B0D9CF66-3146-493C-80DC-BA27E7C3A77E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6192040" y="2709316"/>
                  <a:ext cx="14004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28AFE4B5-3083-4EEF-8BE0-58C7B769B26C}"/>
                    </a:ext>
                  </a:extLst>
                </p14:cNvPr>
                <p14:cNvContentPartPr/>
                <p14:nvPr/>
              </p14:nvContentPartPr>
              <p14:xfrm>
                <a:off x="6400840" y="2697796"/>
                <a:ext cx="138600" cy="21060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28AFE4B5-3083-4EEF-8BE0-58C7B769B26C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6391840" y="2688796"/>
                  <a:ext cx="156240" cy="228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248EC30D-35BF-455A-BE74-D50968C68E48}"/>
              </a:ext>
            </a:extLst>
          </p:cNvPr>
          <p:cNvGrpSpPr/>
          <p:nvPr/>
        </p:nvGrpSpPr>
        <p:grpSpPr>
          <a:xfrm>
            <a:off x="6919240" y="1879516"/>
            <a:ext cx="1669680" cy="802080"/>
            <a:chOff x="6919240" y="1879516"/>
            <a:chExt cx="1669680" cy="802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FD3D2CAB-3623-4D7A-B595-C66DE501D946}"/>
                    </a:ext>
                  </a:extLst>
                </p14:cNvPr>
                <p14:cNvContentPartPr/>
                <p14:nvPr/>
              </p14:nvContentPartPr>
              <p14:xfrm>
                <a:off x="6980440" y="1915156"/>
                <a:ext cx="115920" cy="40680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FD3D2CAB-3623-4D7A-B595-C66DE501D946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6971440" y="1906156"/>
                  <a:ext cx="133560" cy="42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D3B8F816-08A8-4DC0-9963-AC858CAD497B}"/>
                    </a:ext>
                  </a:extLst>
                </p14:cNvPr>
                <p14:cNvContentPartPr/>
                <p14:nvPr/>
              </p14:nvContentPartPr>
              <p14:xfrm>
                <a:off x="6929680" y="2100196"/>
                <a:ext cx="205920" cy="2160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D3B8F816-08A8-4DC0-9963-AC858CAD497B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6920680" y="2091196"/>
                  <a:ext cx="22356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BCEB929E-882F-45E4-8E4D-FA5E478A8B74}"/>
                    </a:ext>
                  </a:extLst>
                </p14:cNvPr>
                <p14:cNvContentPartPr/>
                <p14:nvPr/>
              </p14:nvContentPartPr>
              <p14:xfrm>
                <a:off x="7155040" y="2001196"/>
                <a:ext cx="112680" cy="28908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BCEB929E-882F-45E4-8E4D-FA5E478A8B74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7146400" y="1992196"/>
                  <a:ext cx="130320" cy="30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ABA1FEE9-9484-4B66-8EB9-DCEB6F581A9F}"/>
                    </a:ext>
                  </a:extLst>
                </p14:cNvPr>
                <p14:cNvContentPartPr/>
                <p14:nvPr/>
              </p14:nvContentPartPr>
              <p14:xfrm>
                <a:off x="7257280" y="2099476"/>
                <a:ext cx="112680" cy="150120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ABA1FEE9-9484-4B66-8EB9-DCEB6F581A9F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7248640" y="2090836"/>
                  <a:ext cx="130320" cy="16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AEDCE02C-239D-49FE-892A-FAEDF026311F}"/>
                    </a:ext>
                  </a:extLst>
                </p14:cNvPr>
                <p14:cNvContentPartPr/>
                <p14:nvPr/>
              </p14:nvContentPartPr>
              <p14:xfrm>
                <a:off x="7259080" y="2103436"/>
                <a:ext cx="137160" cy="16920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AEDCE02C-239D-49FE-892A-FAEDF026311F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7250080" y="2094436"/>
                  <a:ext cx="154800" cy="18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CCC4A0BE-F843-43DF-A146-E767CE505420}"/>
                    </a:ext>
                  </a:extLst>
                </p14:cNvPr>
                <p14:cNvContentPartPr/>
                <p14:nvPr/>
              </p14:nvContentPartPr>
              <p14:xfrm>
                <a:off x="7452760" y="2114956"/>
                <a:ext cx="14400" cy="128520"/>
              </p14:xfrm>
            </p:contentPart>
          </mc:Choice>
          <mc:Fallback xmlns=""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CCC4A0BE-F843-43DF-A146-E767CE505420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7443760" y="2105956"/>
                  <a:ext cx="32040" cy="14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9C12992D-437B-4BE7-83AE-D71DCA7668A1}"/>
                    </a:ext>
                  </a:extLst>
                </p14:cNvPr>
                <p14:cNvContentPartPr/>
                <p14:nvPr/>
              </p14:nvContentPartPr>
              <p14:xfrm>
                <a:off x="7398760" y="2166796"/>
                <a:ext cx="110160" cy="47520"/>
              </p14:xfrm>
            </p:contentPart>
          </mc:Choice>
          <mc:Fallback xmlns=""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9C12992D-437B-4BE7-83AE-D71DCA7668A1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7389760" y="2157796"/>
                  <a:ext cx="127800" cy="6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35170A6D-51D4-4A52-A648-1CB19BAC8628}"/>
                    </a:ext>
                  </a:extLst>
                </p14:cNvPr>
                <p14:cNvContentPartPr/>
                <p14:nvPr/>
              </p14:nvContentPartPr>
              <p14:xfrm>
                <a:off x="7547800" y="2094436"/>
                <a:ext cx="115200" cy="129600"/>
              </p14:xfrm>
            </p:contentPart>
          </mc:Choice>
          <mc:Fallback xmlns=""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35170A6D-51D4-4A52-A648-1CB19BAC8628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7539160" y="2085436"/>
                  <a:ext cx="132840" cy="14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4F1BF31A-4A67-464A-BB38-2165BBEB0584}"/>
                    </a:ext>
                  </a:extLst>
                </p14:cNvPr>
                <p14:cNvContentPartPr/>
                <p14:nvPr/>
              </p14:nvContentPartPr>
              <p14:xfrm>
                <a:off x="7573000" y="2029996"/>
                <a:ext cx="37440" cy="155520"/>
              </p14:xfrm>
            </p:contentPart>
          </mc:Choice>
          <mc:Fallback xmlns=""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4F1BF31A-4A67-464A-BB38-2165BBEB0584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7564000" y="2020996"/>
                  <a:ext cx="55080" cy="17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BF7A3229-599F-4676-9186-B2CE475627A9}"/>
                    </a:ext>
                  </a:extLst>
                </p14:cNvPr>
                <p14:cNvContentPartPr/>
                <p14:nvPr/>
              </p14:nvContentPartPr>
              <p14:xfrm>
                <a:off x="7659040" y="1944316"/>
                <a:ext cx="98280" cy="333360"/>
              </p14:xfrm>
            </p:contentPart>
          </mc:Choice>
          <mc:Fallback xmlns=""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BF7A3229-599F-4676-9186-B2CE475627A9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7650040" y="1935676"/>
                  <a:ext cx="115920" cy="35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F30F5F7E-E410-4BDA-9CE7-A44B159C3A52}"/>
                    </a:ext>
                  </a:extLst>
                </p14:cNvPr>
                <p14:cNvContentPartPr/>
                <p14:nvPr/>
              </p14:nvContentPartPr>
              <p14:xfrm>
                <a:off x="7823920" y="2128636"/>
                <a:ext cx="103680" cy="2736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F30F5F7E-E410-4BDA-9CE7-A44B159C3A52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7814920" y="2119996"/>
                  <a:ext cx="12132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D5667AA1-7185-45C0-9360-052C5449F1A3}"/>
                    </a:ext>
                  </a:extLst>
                </p14:cNvPr>
                <p14:cNvContentPartPr/>
                <p14:nvPr/>
              </p14:nvContentPartPr>
              <p14:xfrm>
                <a:off x="8127400" y="1879516"/>
                <a:ext cx="150840" cy="32508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D5667AA1-7185-45C0-9360-052C5449F1A3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8118760" y="1870516"/>
                  <a:ext cx="168480" cy="34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59CA2069-02E5-4221-B961-540F3BB4E2A7}"/>
                    </a:ext>
                  </a:extLst>
                </p14:cNvPr>
                <p14:cNvContentPartPr/>
                <p14:nvPr/>
              </p14:nvContentPartPr>
              <p14:xfrm>
                <a:off x="8089600" y="2050516"/>
                <a:ext cx="166320" cy="2016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59CA2069-02E5-4221-B961-540F3BB4E2A7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8080600" y="2041516"/>
                  <a:ext cx="18396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4D386F71-C4BA-4F36-A717-0DF711BC31A3}"/>
                    </a:ext>
                  </a:extLst>
                </p14:cNvPr>
                <p14:cNvContentPartPr/>
                <p14:nvPr/>
              </p14:nvContentPartPr>
              <p14:xfrm>
                <a:off x="8305600" y="1983916"/>
                <a:ext cx="114840" cy="18468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4D386F71-C4BA-4F36-A717-0DF711BC31A3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8296600" y="1974916"/>
                  <a:ext cx="132480" cy="20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EE17C86D-742D-4FB7-910C-FC0BC85BCA1E}"/>
                    </a:ext>
                  </a:extLst>
                </p14:cNvPr>
                <p14:cNvContentPartPr/>
                <p14:nvPr/>
              </p14:nvContentPartPr>
              <p14:xfrm>
                <a:off x="8410000" y="2044396"/>
                <a:ext cx="107640" cy="11160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EE17C86D-742D-4FB7-910C-FC0BC85BCA1E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8401000" y="2035756"/>
                  <a:ext cx="125280" cy="12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1DB7418F-130E-4968-9EDE-6A0826797E39}"/>
                    </a:ext>
                  </a:extLst>
                </p14:cNvPr>
                <p14:cNvContentPartPr/>
                <p14:nvPr/>
              </p14:nvContentPartPr>
              <p14:xfrm>
                <a:off x="8417560" y="1989676"/>
                <a:ext cx="171360" cy="20664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1DB7418F-130E-4968-9EDE-6A0826797E39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8408560" y="1981036"/>
                  <a:ext cx="189000" cy="22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B7EB148D-ECD8-4693-9967-88EFAA543A88}"/>
                    </a:ext>
                  </a:extLst>
                </p14:cNvPr>
                <p14:cNvContentPartPr/>
                <p14:nvPr/>
              </p14:nvContentPartPr>
              <p14:xfrm>
                <a:off x="6919240" y="2294236"/>
                <a:ext cx="1659240" cy="103680"/>
              </p14:xfrm>
            </p:contentPart>
          </mc:Choice>
          <mc:Fallback xmlns=""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B7EB148D-ECD8-4693-9967-88EFAA543A88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6910240" y="2285596"/>
                  <a:ext cx="1676880" cy="12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74F650E0-0F48-4EA6-8F19-7C44AABF2489}"/>
                    </a:ext>
                  </a:extLst>
                </p14:cNvPr>
                <p14:cNvContentPartPr/>
                <p14:nvPr/>
              </p14:nvContentPartPr>
              <p14:xfrm>
                <a:off x="7725640" y="2380996"/>
                <a:ext cx="171000" cy="30060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74F650E0-0F48-4EA6-8F19-7C44AABF2489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7716640" y="2371996"/>
                  <a:ext cx="188640" cy="318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38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CB2CF551-13FF-4CA2-BFC2-CC2139507889}"/>
                  </a:ext>
                </a:extLst>
              </p14:cNvPr>
              <p14:cNvContentPartPr/>
              <p14:nvPr/>
            </p14:nvContentPartPr>
            <p14:xfrm>
              <a:off x="4102600" y="1903636"/>
              <a:ext cx="137160" cy="21024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CB2CF551-13FF-4CA2-BFC2-CC2139507889}"/>
                  </a:ext>
                </a:extLst>
              </p:cNvPr>
              <p:cNvPicPr/>
              <p:nvPr/>
            </p:nvPicPr>
            <p:blipFill>
              <a:blip r:embed="rId139"/>
              <a:stretch>
                <a:fillRect/>
              </a:stretch>
            </p:blipFill>
            <p:spPr>
              <a:xfrm>
                <a:off x="4093600" y="1894996"/>
                <a:ext cx="154800" cy="227880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78BBC66E-C957-48F3-A0E8-3B3A209A06BC}"/>
              </a:ext>
            </a:extLst>
          </p:cNvPr>
          <p:cNvGrpSpPr/>
          <p:nvPr/>
        </p:nvGrpSpPr>
        <p:grpSpPr>
          <a:xfrm>
            <a:off x="1694560" y="3117196"/>
            <a:ext cx="347040" cy="189360"/>
            <a:chOff x="1694560" y="3117196"/>
            <a:chExt cx="347040" cy="189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871D0CBA-6C8B-4FD2-9D8F-0E7981CC91D7}"/>
                    </a:ext>
                  </a:extLst>
                </p14:cNvPr>
                <p14:cNvContentPartPr/>
                <p14:nvPr/>
              </p14:nvContentPartPr>
              <p14:xfrm>
                <a:off x="1694560" y="3281716"/>
                <a:ext cx="46800" cy="2484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871D0CBA-6C8B-4FD2-9D8F-0E7981CC91D7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1685560" y="3273076"/>
                  <a:ext cx="64440" cy="4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23AAB081-C261-458B-815C-220923A45D83}"/>
                    </a:ext>
                  </a:extLst>
                </p14:cNvPr>
                <p14:cNvContentPartPr/>
                <p14:nvPr/>
              </p14:nvContentPartPr>
              <p14:xfrm>
                <a:off x="1854760" y="3117196"/>
                <a:ext cx="186840" cy="11664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23AAB081-C261-458B-815C-220923A45D83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1845760" y="3108556"/>
                  <a:ext cx="204480" cy="134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44F0AE8-A23E-4000-AD68-CB8F19022CED}"/>
              </a:ext>
            </a:extLst>
          </p:cNvPr>
          <p:cNvGrpSpPr/>
          <p:nvPr/>
        </p:nvGrpSpPr>
        <p:grpSpPr>
          <a:xfrm>
            <a:off x="2158240" y="2711476"/>
            <a:ext cx="605520" cy="349920"/>
            <a:chOff x="2158240" y="2711476"/>
            <a:chExt cx="605520" cy="349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43FCFBC9-5329-46A8-BC81-28707FFCD5F9}"/>
                    </a:ext>
                  </a:extLst>
                </p14:cNvPr>
                <p14:cNvContentPartPr/>
                <p14:nvPr/>
              </p14:nvContentPartPr>
              <p14:xfrm>
                <a:off x="2158240" y="2850076"/>
                <a:ext cx="369360" cy="21132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43FCFBC9-5329-46A8-BC81-28707FFCD5F9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2149240" y="2841076"/>
                  <a:ext cx="387000" cy="22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6A00D106-4260-4078-A595-5BB71A769760}"/>
                    </a:ext>
                  </a:extLst>
                </p14:cNvPr>
                <p14:cNvContentPartPr/>
                <p14:nvPr/>
              </p14:nvContentPartPr>
              <p14:xfrm>
                <a:off x="2594200" y="2711476"/>
                <a:ext cx="169560" cy="9288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6A00D106-4260-4078-A595-5BB71A769760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2585560" y="2702836"/>
                  <a:ext cx="187200" cy="110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48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EB91C315-B456-4D8C-BFEB-F954ED6CA5FF}"/>
                  </a:ext>
                </a:extLst>
              </p14:cNvPr>
              <p14:cNvContentPartPr/>
              <p14:nvPr/>
            </p14:nvContentPartPr>
            <p14:xfrm>
              <a:off x="2887960" y="2227276"/>
              <a:ext cx="829080" cy="41220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EB91C315-B456-4D8C-BFEB-F954ED6CA5FF}"/>
                  </a:ext>
                </a:extLst>
              </p:cNvPr>
              <p:cNvPicPr/>
              <p:nvPr/>
            </p:nvPicPr>
            <p:blipFill>
              <a:blip r:embed="rId149"/>
              <a:stretch>
                <a:fillRect/>
              </a:stretch>
            </p:blipFill>
            <p:spPr>
              <a:xfrm>
                <a:off x="2879320" y="2218636"/>
                <a:ext cx="846720" cy="429840"/>
              </a:xfrm>
              <a:prstGeom prst="rect">
                <a:avLst/>
              </a:prstGeom>
            </p:spPr>
          </p:pic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C23A92BB-60E7-4FE5-8111-300231BB2037}"/>
              </a:ext>
            </a:extLst>
          </p:cNvPr>
          <p:cNvGrpSpPr/>
          <p:nvPr/>
        </p:nvGrpSpPr>
        <p:grpSpPr>
          <a:xfrm>
            <a:off x="3956080" y="1657036"/>
            <a:ext cx="1262520" cy="480960"/>
            <a:chOff x="3956080" y="1657036"/>
            <a:chExt cx="1262520" cy="480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98DA18B2-6133-4C7B-BF21-94F06880C66B}"/>
                    </a:ext>
                  </a:extLst>
                </p14:cNvPr>
                <p14:cNvContentPartPr/>
                <p14:nvPr/>
              </p14:nvContentPartPr>
              <p14:xfrm>
                <a:off x="3956080" y="1914076"/>
                <a:ext cx="435240" cy="22320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98DA18B2-6133-4C7B-BF21-94F06880C66B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3947080" y="1905076"/>
                  <a:ext cx="452880" cy="24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A1A76ECB-EDBD-4B98-BE99-3DABBC1D53CF}"/>
                    </a:ext>
                  </a:extLst>
                </p14:cNvPr>
                <p14:cNvContentPartPr/>
                <p14:nvPr/>
              </p14:nvContentPartPr>
              <p14:xfrm>
                <a:off x="4459720" y="1657036"/>
                <a:ext cx="147600" cy="48096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A1A76ECB-EDBD-4B98-BE99-3DABBC1D53CF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4451080" y="1648396"/>
                  <a:ext cx="165240" cy="49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1F8C5864-1343-4BC6-BAE1-7F822D15D812}"/>
                    </a:ext>
                  </a:extLst>
                </p14:cNvPr>
                <p14:cNvContentPartPr/>
                <p14:nvPr/>
              </p14:nvContentPartPr>
              <p14:xfrm>
                <a:off x="4439200" y="1918396"/>
                <a:ext cx="169560" cy="201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1F8C5864-1343-4BC6-BAE1-7F822D15D812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4430200" y="1909756"/>
                  <a:ext cx="18720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A699F5B2-3393-41EE-A52F-0DCAF478B925}"/>
                    </a:ext>
                  </a:extLst>
                </p14:cNvPr>
                <p14:cNvContentPartPr/>
                <p14:nvPr/>
              </p14:nvContentPartPr>
              <p14:xfrm>
                <a:off x="4600480" y="1787356"/>
                <a:ext cx="116280" cy="2556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A699F5B2-3393-41EE-A52F-0DCAF478B925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4591480" y="1778716"/>
                  <a:ext cx="133920" cy="27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33B355F5-D30A-4FAF-9AF2-241DDA429AAF}"/>
                    </a:ext>
                  </a:extLst>
                </p14:cNvPr>
                <p14:cNvContentPartPr/>
                <p14:nvPr/>
              </p14:nvContentPartPr>
              <p14:xfrm>
                <a:off x="4703080" y="1880956"/>
                <a:ext cx="100080" cy="12348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33B355F5-D30A-4FAF-9AF2-241DDA429AAF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4694440" y="1872316"/>
                  <a:ext cx="117720" cy="14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F126EE40-8D92-4CBA-9328-7914000CFFD1}"/>
                    </a:ext>
                  </a:extLst>
                </p14:cNvPr>
                <p14:cNvContentPartPr/>
                <p14:nvPr/>
              </p14:nvContentPartPr>
              <p14:xfrm>
                <a:off x="4670320" y="1848556"/>
                <a:ext cx="130320" cy="19512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F126EE40-8D92-4CBA-9328-7914000CFFD1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4661320" y="1839916"/>
                  <a:ext cx="147960" cy="21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316475D9-CDBE-41D2-854D-0944BA825E9E}"/>
                    </a:ext>
                  </a:extLst>
                </p14:cNvPr>
                <p14:cNvContentPartPr/>
                <p14:nvPr/>
              </p14:nvContentPartPr>
              <p14:xfrm>
                <a:off x="4826920" y="1846036"/>
                <a:ext cx="175320" cy="15192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316475D9-CDBE-41D2-854D-0944BA825E9E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4818280" y="1837036"/>
                  <a:ext cx="192960" cy="16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1B6D1735-A175-48D1-B4E0-E91DA4808ECC}"/>
                    </a:ext>
                  </a:extLst>
                </p14:cNvPr>
                <p14:cNvContentPartPr/>
                <p14:nvPr/>
              </p14:nvContentPartPr>
              <p14:xfrm>
                <a:off x="5003320" y="1807876"/>
                <a:ext cx="143280" cy="22320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1B6D1735-A175-48D1-B4E0-E91DA4808ECC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4994680" y="1799236"/>
                  <a:ext cx="160920" cy="24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460C9AF4-0C1D-4E8D-80D6-B5181C1B50FD}"/>
                    </a:ext>
                  </a:extLst>
                </p14:cNvPr>
                <p14:cNvContentPartPr/>
                <p14:nvPr/>
              </p14:nvContentPartPr>
              <p14:xfrm>
                <a:off x="5123560" y="1772236"/>
                <a:ext cx="95040" cy="29124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460C9AF4-0C1D-4E8D-80D6-B5181C1B50FD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5114920" y="1763596"/>
                  <a:ext cx="112680" cy="308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2FBF86B-F535-4960-B7AA-3F8C95C06720}"/>
              </a:ext>
            </a:extLst>
          </p:cNvPr>
          <p:cNvGrpSpPr/>
          <p:nvPr/>
        </p:nvGrpSpPr>
        <p:grpSpPr>
          <a:xfrm>
            <a:off x="1689520" y="3051676"/>
            <a:ext cx="1838160" cy="381960"/>
            <a:chOff x="1689520" y="3051676"/>
            <a:chExt cx="1838160" cy="381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74B42ECF-8FFD-4E77-8385-751BEF1D53EF}"/>
                    </a:ext>
                  </a:extLst>
                </p14:cNvPr>
                <p14:cNvContentPartPr/>
                <p14:nvPr/>
              </p14:nvContentPartPr>
              <p14:xfrm>
                <a:off x="1741720" y="3286036"/>
                <a:ext cx="43560" cy="2844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74B42ECF-8FFD-4E77-8385-751BEF1D53EF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1732720" y="3277396"/>
                  <a:ext cx="61200" cy="4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7B430FE6-EB32-4BA2-BE26-5DDAE1159197}"/>
                    </a:ext>
                  </a:extLst>
                </p14:cNvPr>
                <p14:cNvContentPartPr/>
                <p14:nvPr/>
              </p14:nvContentPartPr>
              <p14:xfrm>
                <a:off x="2518960" y="3108556"/>
                <a:ext cx="137880" cy="6984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7B430FE6-EB32-4BA2-BE26-5DDAE1159197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2509960" y="3099916"/>
                  <a:ext cx="155520" cy="8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1071F491-F4D2-4E04-9D50-3D107F5BBC14}"/>
                    </a:ext>
                  </a:extLst>
                </p14:cNvPr>
                <p14:cNvContentPartPr/>
                <p14:nvPr/>
              </p14:nvContentPartPr>
              <p14:xfrm>
                <a:off x="1689520" y="3165436"/>
                <a:ext cx="682560" cy="15984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1071F491-F4D2-4E04-9D50-3D107F5BBC14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1680880" y="3156796"/>
                  <a:ext cx="700200" cy="17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E051CD8F-9000-4999-97B2-ED40538A0CAC}"/>
                    </a:ext>
                  </a:extLst>
                </p14:cNvPr>
                <p14:cNvContentPartPr/>
                <p14:nvPr/>
              </p14:nvContentPartPr>
              <p14:xfrm>
                <a:off x="2444440" y="3141676"/>
                <a:ext cx="30600" cy="1008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E051CD8F-9000-4999-97B2-ED40538A0CAC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2435440" y="3132676"/>
                  <a:ext cx="48240" cy="2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521CCC9C-CF8F-4ACA-9F15-B8756CB8FA31}"/>
                    </a:ext>
                  </a:extLst>
                </p14:cNvPr>
                <p14:cNvContentPartPr/>
                <p14:nvPr/>
              </p14:nvContentPartPr>
              <p14:xfrm>
                <a:off x="2305840" y="3136276"/>
                <a:ext cx="219600" cy="2592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521CCC9C-CF8F-4ACA-9F15-B8756CB8FA31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2297200" y="3127276"/>
                  <a:ext cx="237240" cy="4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33D9E664-F73A-4CB9-AF1A-3D8A0271705C}"/>
                    </a:ext>
                  </a:extLst>
                </p14:cNvPr>
                <p14:cNvContentPartPr/>
                <p14:nvPr/>
              </p14:nvContentPartPr>
              <p14:xfrm>
                <a:off x="2512120" y="3121156"/>
                <a:ext cx="6840" cy="57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33D9E664-F73A-4CB9-AF1A-3D8A0271705C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2503120" y="3112156"/>
                  <a:ext cx="24480" cy="2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E8441D1B-358D-4FFB-BDED-8CA0334D4F9C}"/>
                    </a:ext>
                  </a:extLst>
                </p14:cNvPr>
                <p14:cNvContentPartPr/>
                <p14:nvPr/>
              </p14:nvContentPartPr>
              <p14:xfrm>
                <a:off x="2364880" y="3119356"/>
                <a:ext cx="208080" cy="3888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E8441D1B-358D-4FFB-BDED-8CA0334D4F9C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2355880" y="3110716"/>
                  <a:ext cx="225720" cy="5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2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CB38FD53-D79B-4C93-ABD3-614D928000B4}"/>
                    </a:ext>
                  </a:extLst>
                </p14:cNvPr>
                <p14:cNvContentPartPr/>
                <p14:nvPr/>
              </p14:nvContentPartPr>
              <p14:xfrm>
                <a:off x="2734240" y="3076156"/>
                <a:ext cx="114120" cy="28404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CB38FD53-D79B-4C93-ABD3-614D928000B4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2725240" y="3067516"/>
                  <a:ext cx="131760" cy="30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122BDA34-5709-4E5D-97F0-FB81D22ADA75}"/>
                    </a:ext>
                  </a:extLst>
                </p14:cNvPr>
                <p14:cNvContentPartPr/>
                <p14:nvPr/>
              </p14:nvContentPartPr>
              <p14:xfrm>
                <a:off x="2715520" y="3241036"/>
                <a:ext cx="178200" cy="1872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122BDA34-5709-4E5D-97F0-FB81D22ADA75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2706520" y="3232396"/>
                  <a:ext cx="19584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49CE58F7-EF4B-4E78-827B-63985F7E88D2}"/>
                    </a:ext>
                  </a:extLst>
                </p14:cNvPr>
                <p14:cNvContentPartPr/>
                <p14:nvPr/>
              </p14:nvContentPartPr>
              <p14:xfrm>
                <a:off x="2886880" y="3155716"/>
                <a:ext cx="135000" cy="21384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49CE58F7-EF4B-4E78-827B-63985F7E88D2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2877880" y="3147076"/>
                  <a:ext cx="152640" cy="23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750A3E37-7777-4073-A9FE-04D40B4D4E8D}"/>
                    </a:ext>
                  </a:extLst>
                </p14:cNvPr>
                <p14:cNvContentPartPr/>
                <p14:nvPr/>
              </p14:nvContentPartPr>
              <p14:xfrm>
                <a:off x="3012880" y="3219076"/>
                <a:ext cx="148680" cy="14832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750A3E37-7777-4073-A9FE-04D40B4D4E8D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3004240" y="3210076"/>
                  <a:ext cx="166320" cy="16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0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D2137703-AFB5-4C62-ADED-5E0AC73D5E91}"/>
                    </a:ext>
                  </a:extLst>
                </p14:cNvPr>
                <p14:cNvContentPartPr/>
                <p14:nvPr/>
              </p14:nvContentPartPr>
              <p14:xfrm>
                <a:off x="3035200" y="3209356"/>
                <a:ext cx="155160" cy="1821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D2137703-AFB5-4C62-ADED-5E0AC73D5E91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3026200" y="3200356"/>
                  <a:ext cx="172800" cy="19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2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B721859C-4B54-4438-9502-5EE64F6EC0F8}"/>
                    </a:ext>
                  </a:extLst>
                </p14:cNvPr>
                <p14:cNvContentPartPr/>
                <p14:nvPr/>
              </p14:nvContentPartPr>
              <p14:xfrm>
                <a:off x="3127000" y="3260116"/>
                <a:ext cx="172800" cy="435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B721859C-4B54-4438-9502-5EE64F6EC0F8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3118360" y="3251476"/>
                  <a:ext cx="190440" cy="6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1DA930D3-18CE-4A62-9DB5-819141EA3479}"/>
                    </a:ext>
                  </a:extLst>
                </p14:cNvPr>
                <p14:cNvContentPartPr/>
                <p14:nvPr/>
              </p14:nvContentPartPr>
              <p14:xfrm>
                <a:off x="3316720" y="3153196"/>
                <a:ext cx="177120" cy="22932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1DA930D3-18CE-4A62-9DB5-819141EA3479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3307720" y="3144196"/>
                  <a:ext cx="194760" cy="24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9EE602AD-D622-4904-A789-06504B2B790D}"/>
                    </a:ext>
                  </a:extLst>
                </p14:cNvPr>
                <p14:cNvContentPartPr/>
                <p14:nvPr/>
              </p14:nvContentPartPr>
              <p14:xfrm>
                <a:off x="3399160" y="3051676"/>
                <a:ext cx="128520" cy="3819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9EE602AD-D622-4904-A789-06504B2B790D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3390520" y="3043036"/>
                  <a:ext cx="146160" cy="399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98">
            <p14:nvContentPartPr>
              <p14:cNvPr id="60" name="Ink 59">
                <a:extLst>
                  <a:ext uri="{FF2B5EF4-FFF2-40B4-BE49-F238E27FC236}">
                    <a16:creationId xmlns:a16="http://schemas.microsoft.com/office/drawing/2014/main" id="{83025261-43A3-4C41-A8DF-422EAE8C2831}"/>
                  </a:ext>
                </a:extLst>
              </p14:cNvPr>
              <p14:cNvContentPartPr/>
              <p14:nvPr/>
            </p14:nvContentPartPr>
            <p14:xfrm>
              <a:off x="1453720" y="3314116"/>
              <a:ext cx="779760" cy="113400"/>
            </p14:xfrm>
          </p:contentPart>
        </mc:Choice>
        <mc:Fallback xmlns="">
          <p:pic>
            <p:nvPicPr>
              <p:cNvPr id="60" name="Ink 59">
                <a:extLst>
                  <a:ext uri="{FF2B5EF4-FFF2-40B4-BE49-F238E27FC236}">
                    <a16:creationId xmlns:a16="http://schemas.microsoft.com/office/drawing/2014/main" id="{83025261-43A3-4C41-A8DF-422EAE8C2831}"/>
                  </a:ext>
                </a:extLst>
              </p:cNvPr>
              <p:cNvPicPr/>
              <p:nvPr/>
            </p:nvPicPr>
            <p:blipFill>
              <a:blip r:embed="rId199"/>
              <a:stretch>
                <a:fillRect/>
              </a:stretch>
            </p:blipFill>
            <p:spPr>
              <a:xfrm>
                <a:off x="1445080" y="3305116"/>
                <a:ext cx="797400" cy="131040"/>
              </a:xfrm>
              <a:prstGeom prst="rect">
                <a:avLst/>
              </a:prstGeom>
            </p:spPr>
          </p:pic>
        </mc:Fallback>
      </mc:AlternateContent>
      <p:grpSp>
        <p:nvGrpSpPr>
          <p:cNvPr id="118" name="Group 117">
            <a:extLst>
              <a:ext uri="{FF2B5EF4-FFF2-40B4-BE49-F238E27FC236}">
                <a16:creationId xmlns:a16="http://schemas.microsoft.com/office/drawing/2014/main" id="{A42CAD42-A7F6-4A63-8F52-B116F9F35AF5}"/>
              </a:ext>
            </a:extLst>
          </p:cNvPr>
          <p:cNvGrpSpPr/>
          <p:nvPr/>
        </p:nvGrpSpPr>
        <p:grpSpPr>
          <a:xfrm>
            <a:off x="705640" y="3301156"/>
            <a:ext cx="1824840" cy="170280"/>
            <a:chOff x="705640" y="3301156"/>
            <a:chExt cx="1824840" cy="17028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0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EBED4BC0-5FB2-44C9-A6AA-DBDAFAABD069}"/>
                    </a:ext>
                  </a:extLst>
                </p14:cNvPr>
                <p14:cNvContentPartPr/>
                <p14:nvPr/>
              </p14:nvContentPartPr>
              <p14:xfrm>
                <a:off x="1096240" y="3423916"/>
                <a:ext cx="447480" cy="1512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EBED4BC0-5FB2-44C9-A6AA-DBDAFAABD069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1087240" y="3415276"/>
                  <a:ext cx="465120" cy="3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2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B7D89F3B-512A-4680-BB17-35F0BDAD65C5}"/>
                    </a:ext>
                  </a:extLst>
                </p14:cNvPr>
                <p14:cNvContentPartPr/>
                <p14:nvPr/>
              </p14:nvContentPartPr>
              <p14:xfrm>
                <a:off x="783760" y="3367036"/>
                <a:ext cx="1177560" cy="10440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B7D89F3B-512A-4680-BB17-35F0BDAD65C5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774760" y="3358036"/>
                  <a:ext cx="1195200" cy="12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4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4CF43794-8872-495F-9C75-7975B77BBBCA}"/>
                    </a:ext>
                  </a:extLst>
                </p14:cNvPr>
                <p14:cNvContentPartPr/>
                <p14:nvPr/>
              </p14:nvContentPartPr>
              <p14:xfrm>
                <a:off x="1673680" y="3301156"/>
                <a:ext cx="856800" cy="6372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4CF43794-8872-495F-9C75-7975B77BBBCA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1665040" y="3292156"/>
                  <a:ext cx="874440" cy="8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6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1D3ACE75-BB77-4C7A-9B27-335F8162EF24}"/>
                    </a:ext>
                  </a:extLst>
                </p14:cNvPr>
                <p14:cNvContentPartPr/>
                <p14:nvPr/>
              </p14:nvContentPartPr>
              <p14:xfrm>
                <a:off x="705640" y="3367036"/>
                <a:ext cx="941760" cy="9936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1D3ACE75-BB77-4C7A-9B27-335F8162EF24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696640" y="3358396"/>
                  <a:ext cx="959400" cy="11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8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47336394-DA76-47B7-95AC-2BC86B27445A}"/>
                    </a:ext>
                  </a:extLst>
                </p14:cNvPr>
                <p14:cNvContentPartPr/>
                <p14:nvPr/>
              </p14:nvContentPartPr>
              <p14:xfrm>
                <a:off x="1829200" y="3321316"/>
                <a:ext cx="585360" cy="6408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47336394-DA76-47B7-95AC-2BC86B27445A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1820560" y="3312676"/>
                  <a:ext cx="603000" cy="817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1454132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9B3D8E-49A6-7B5F-DE28-711020403553}"/>
              </a:ext>
            </a:extLst>
          </p:cNvPr>
          <p:cNvSpPr txBox="1"/>
          <p:nvPr/>
        </p:nvSpPr>
        <p:spPr>
          <a:xfrm>
            <a:off x="-9806" y="-36816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kern="0" dirty="0">
                <a:solidFill>
                  <a:schemeClr val="tx1"/>
                </a:solidFill>
                <a:latin typeface="+mj-lt"/>
              </a:rPr>
              <a:t>Introduction to Continuous vs discontinuous functions.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75119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“Graphically speaking”: a continuous function has no gaps, i.e. you never need to pick up your pencil.</a:t>
            </a:r>
          </a:p>
        </p:txBody>
      </p:sp>
    </p:spTree>
    <p:extLst>
      <p:ext uri="{BB962C8B-B14F-4D97-AF65-F5344CB8AC3E}">
        <p14:creationId xmlns:p14="http://schemas.microsoft.com/office/powerpoint/2010/main" val="18093411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“Graphically speaking”: a continuous function has not gaps, i.e. you never need to pick up your pencil.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5B02355-2AFA-4C02-ABB2-D2A2A5DF2D97}"/>
              </a:ext>
            </a:extLst>
          </p:cNvPr>
          <p:cNvGrpSpPr/>
          <p:nvPr/>
        </p:nvGrpSpPr>
        <p:grpSpPr>
          <a:xfrm>
            <a:off x="935569" y="1506807"/>
            <a:ext cx="6053760" cy="4077000"/>
            <a:chOff x="935569" y="1506807"/>
            <a:chExt cx="6053760" cy="4077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3A42B7F0-C3C4-40CE-A4CE-24DE83050D65}"/>
                    </a:ext>
                  </a:extLst>
                </p14:cNvPr>
                <p14:cNvContentPartPr/>
                <p14:nvPr/>
              </p14:nvContentPartPr>
              <p14:xfrm>
                <a:off x="4198609" y="1506807"/>
                <a:ext cx="285840" cy="407700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3A42B7F0-C3C4-40CE-A4CE-24DE83050D65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189969" y="1497807"/>
                  <a:ext cx="303480" cy="409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F9FB7DA4-7B50-45E0-B7BC-82858DDE40B9}"/>
                    </a:ext>
                  </a:extLst>
                </p14:cNvPr>
                <p14:cNvContentPartPr/>
                <p14:nvPr/>
              </p14:nvContentPartPr>
              <p14:xfrm>
                <a:off x="935569" y="3490047"/>
                <a:ext cx="6053760" cy="11736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F9FB7DA4-7B50-45E0-B7BC-82858DDE40B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26929" y="3481407"/>
                  <a:ext cx="6071400" cy="135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B5002C38-7940-4A91-8EF6-79B103C14BAC}"/>
                  </a:ext>
                </a:extLst>
              </p14:cNvPr>
              <p14:cNvContentPartPr/>
              <p14:nvPr/>
            </p14:nvContentPartPr>
            <p14:xfrm>
              <a:off x="1036369" y="1606887"/>
              <a:ext cx="7787880" cy="33897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B5002C38-7940-4A91-8EF6-79B103C14BA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27369" y="1597887"/>
                <a:ext cx="7805520" cy="340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76B42FC9-24CF-459E-8B85-BAB018A3DBBB}"/>
                  </a:ext>
                </a:extLst>
              </p14:cNvPr>
              <p14:cNvContentPartPr/>
              <p14:nvPr/>
            </p14:nvContentPartPr>
            <p14:xfrm>
              <a:off x="924409" y="4702887"/>
              <a:ext cx="508320" cy="45288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76B42FC9-24CF-459E-8B85-BAB018A3DBBB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15409" y="4694247"/>
                <a:ext cx="525960" cy="470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EE9B08ED-CABD-45C1-9020-D15ACA2976E9}"/>
              </a:ext>
            </a:extLst>
          </p:cNvPr>
          <p:cNvGrpSpPr/>
          <p:nvPr/>
        </p:nvGrpSpPr>
        <p:grpSpPr>
          <a:xfrm>
            <a:off x="8391529" y="1538847"/>
            <a:ext cx="465480" cy="437400"/>
            <a:chOff x="8391529" y="1538847"/>
            <a:chExt cx="465480" cy="437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97C3D8AE-973E-4386-92E7-9F0255A3F366}"/>
                    </a:ext>
                  </a:extLst>
                </p14:cNvPr>
                <p14:cNvContentPartPr/>
                <p14:nvPr/>
              </p14:nvContentPartPr>
              <p14:xfrm>
                <a:off x="8391529" y="1659087"/>
                <a:ext cx="96840" cy="13068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97C3D8AE-973E-4386-92E7-9F0255A3F366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382529" y="1650447"/>
                  <a:ext cx="114480" cy="14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5CCCC452-4CFF-40B0-A688-44B3F15FEEA5}"/>
                    </a:ext>
                  </a:extLst>
                </p14:cNvPr>
                <p14:cNvContentPartPr/>
                <p14:nvPr/>
              </p14:nvContentPartPr>
              <p14:xfrm>
                <a:off x="8466409" y="1538847"/>
                <a:ext cx="390600" cy="4374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5CCCC452-4CFF-40B0-A688-44B3F15FEEA5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8457409" y="1529847"/>
                  <a:ext cx="408240" cy="4550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8917688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“Graphically speaking”: a continuous function has not gaps, i.e. you never need to pick up your pencil.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“Algebraically speaking”: every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 produces a real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value. The function’s domain is all real numbers.</a:t>
            </a:r>
          </a:p>
        </p:txBody>
      </p:sp>
    </p:spTree>
    <p:extLst>
      <p:ext uri="{BB962C8B-B14F-4D97-AF65-F5344CB8AC3E}">
        <p14:creationId xmlns:p14="http://schemas.microsoft.com/office/powerpoint/2010/main" val="20119713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“Graphically speaking”: a continuous function has not gaps, i.e. you never need to pick up your pencil.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“Algebraically speaking”: every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 produces a real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value. The function’s domain is all real numbers.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polynomial functions are “everywhere continuous”.</a:t>
            </a:r>
          </a:p>
        </p:txBody>
      </p:sp>
    </p:spTree>
    <p:extLst>
      <p:ext uri="{BB962C8B-B14F-4D97-AF65-F5344CB8AC3E}">
        <p14:creationId xmlns:p14="http://schemas.microsoft.com/office/powerpoint/2010/main" val="35586598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“Graphically speaking”: a continuous function has not gaps, i.e. you never need to pick up your pencil.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“Algebraically speaking”: every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 produces a real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value. The function’s domain is all real numbers.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polynomial functions are “everywhere continuous”.</a:t>
            </a: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Functions like</a:t>
            </a:r>
          </a:p>
          <a:p>
            <a:pPr marL="0" indent="0"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not “everywhere continuous”. 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FA6BFC-23CF-43E5-BC54-D5CFF44A5E0E}"/>
              </a:ext>
            </a:extLst>
          </p:cNvPr>
          <p:cNvGrpSpPr/>
          <p:nvPr/>
        </p:nvGrpSpPr>
        <p:grpSpPr>
          <a:xfrm>
            <a:off x="2407680" y="2837727"/>
            <a:ext cx="1760760" cy="517320"/>
            <a:chOff x="2407680" y="2837727"/>
            <a:chExt cx="1760760" cy="517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00AA056-67BE-4857-B8D8-FF4DC3184BE7}"/>
                    </a:ext>
                  </a:extLst>
                </p14:cNvPr>
                <p14:cNvContentPartPr/>
                <p14:nvPr/>
              </p14:nvContentPartPr>
              <p14:xfrm>
                <a:off x="2407680" y="2837727"/>
                <a:ext cx="292680" cy="51732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300AA056-67BE-4857-B8D8-FF4DC3184BE7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398680" y="2829087"/>
                  <a:ext cx="310320" cy="53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35AA955E-85A4-496F-B2C9-0DF7FF52C943}"/>
                    </a:ext>
                  </a:extLst>
                </p14:cNvPr>
                <p14:cNvContentPartPr/>
                <p14:nvPr/>
              </p14:nvContentPartPr>
              <p14:xfrm>
                <a:off x="2419560" y="3119967"/>
                <a:ext cx="265320" cy="3168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35AA955E-85A4-496F-B2C9-0DF7FF52C94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410560" y="3111327"/>
                  <a:ext cx="282960" cy="4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B85D4406-4A93-459F-A584-7EDA88BA9D2B}"/>
                    </a:ext>
                  </a:extLst>
                </p14:cNvPr>
                <p14:cNvContentPartPr/>
                <p14:nvPr/>
              </p14:nvContentPartPr>
              <p14:xfrm>
                <a:off x="2755080" y="2962647"/>
                <a:ext cx="136080" cy="2916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B85D4406-4A93-459F-A584-7EDA88BA9D2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746440" y="2954007"/>
                  <a:ext cx="153720" cy="30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244E0F19-6F16-45C3-988C-E4A26386FE83}"/>
                    </a:ext>
                  </a:extLst>
                </p14:cNvPr>
                <p14:cNvContentPartPr/>
                <p14:nvPr/>
              </p14:nvContentPartPr>
              <p14:xfrm>
                <a:off x="2868480" y="3044007"/>
                <a:ext cx="203760" cy="2394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244E0F19-6F16-45C3-988C-E4A26386FE83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859480" y="3035007"/>
                  <a:ext cx="221400" cy="25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95732E9D-597A-4E82-98A6-DDECD75DA266}"/>
                    </a:ext>
                  </a:extLst>
                </p14:cNvPr>
                <p14:cNvContentPartPr/>
                <p14:nvPr/>
              </p14:nvContentPartPr>
              <p14:xfrm>
                <a:off x="2921760" y="3028167"/>
                <a:ext cx="208080" cy="2408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95732E9D-597A-4E82-98A6-DDECD75DA266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913120" y="3019167"/>
                  <a:ext cx="225720" cy="25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451F11D3-73DE-41C6-9404-01D392E1A5D0}"/>
                    </a:ext>
                  </a:extLst>
                </p14:cNvPr>
                <p14:cNvContentPartPr/>
                <p14:nvPr/>
              </p14:nvContentPartPr>
              <p14:xfrm>
                <a:off x="3159000" y="2948967"/>
                <a:ext cx="119520" cy="30996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451F11D3-73DE-41C6-9404-01D392E1A5D0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150360" y="2939967"/>
                  <a:ext cx="137160" cy="32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AC5AACE8-6342-4908-9B81-9D25D30F6C69}"/>
                    </a:ext>
                  </a:extLst>
                </p14:cNvPr>
                <p14:cNvContentPartPr/>
                <p14:nvPr/>
              </p14:nvContentPartPr>
              <p14:xfrm>
                <a:off x="3405960" y="3002247"/>
                <a:ext cx="171000" cy="3636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AC5AACE8-6342-4908-9B81-9D25D30F6C69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396960" y="2993247"/>
                  <a:ext cx="188640" cy="5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74462BB6-629F-4B24-B605-53F87DF743FF}"/>
                    </a:ext>
                  </a:extLst>
                </p14:cNvPr>
                <p14:cNvContentPartPr/>
                <p14:nvPr/>
              </p14:nvContentPartPr>
              <p14:xfrm>
                <a:off x="3425400" y="3096567"/>
                <a:ext cx="189360" cy="450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74462BB6-629F-4B24-B605-53F87DF743FF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416400" y="3087927"/>
                  <a:ext cx="207000" cy="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06C67A93-F5BE-4A78-BA52-8F1605114EC1}"/>
                    </a:ext>
                  </a:extLst>
                </p14:cNvPr>
                <p14:cNvContentPartPr/>
                <p14:nvPr/>
              </p14:nvContentPartPr>
              <p14:xfrm>
                <a:off x="3746880" y="2855727"/>
                <a:ext cx="338400" cy="36792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6C67A93-F5BE-4A78-BA52-8F1605114EC1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737880" y="2846727"/>
                  <a:ext cx="356040" cy="38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F1AC6271-1CCD-4D65-82D7-4E4AC20796FF}"/>
                    </a:ext>
                  </a:extLst>
                </p14:cNvPr>
                <p14:cNvContentPartPr/>
                <p14:nvPr/>
              </p14:nvContentPartPr>
              <p14:xfrm>
                <a:off x="3903120" y="2977047"/>
                <a:ext cx="230040" cy="22428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F1AC6271-1CCD-4D65-82D7-4E4AC20796FF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894480" y="2968407"/>
                  <a:ext cx="247680" cy="24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767D14B2-7C7D-47D5-8207-E6540F0D5318}"/>
                    </a:ext>
                  </a:extLst>
                </p14:cNvPr>
                <p14:cNvContentPartPr/>
                <p14:nvPr/>
              </p14:nvContentPartPr>
              <p14:xfrm>
                <a:off x="3934800" y="2963367"/>
                <a:ext cx="233640" cy="2826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767D14B2-7C7D-47D5-8207-E6540F0D5318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926160" y="2954367"/>
                  <a:ext cx="251280" cy="300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32F15EC-062A-4A7D-906C-5B3E060C321F}"/>
              </a:ext>
            </a:extLst>
          </p:cNvPr>
          <p:cNvGrpSpPr/>
          <p:nvPr/>
        </p:nvGrpSpPr>
        <p:grpSpPr>
          <a:xfrm>
            <a:off x="4488480" y="3014127"/>
            <a:ext cx="106200" cy="380520"/>
            <a:chOff x="4488480" y="3014127"/>
            <a:chExt cx="106200" cy="380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145BF411-B293-434F-8FC5-047A90741941}"/>
                    </a:ext>
                  </a:extLst>
                </p14:cNvPr>
                <p14:cNvContentPartPr/>
                <p14:nvPr/>
              </p14:nvContentPartPr>
              <p14:xfrm>
                <a:off x="4488480" y="3134367"/>
                <a:ext cx="106200" cy="26028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145BF411-B293-434F-8FC5-047A90741941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479480" y="3125727"/>
                  <a:ext cx="123840" cy="27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75FDD82C-F2AA-4648-A641-34157192CF5E}"/>
                    </a:ext>
                  </a:extLst>
                </p14:cNvPr>
                <p14:cNvContentPartPr/>
                <p14:nvPr/>
              </p14:nvContentPartPr>
              <p14:xfrm>
                <a:off x="4497840" y="3014127"/>
                <a:ext cx="31320" cy="3168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75FDD82C-F2AA-4648-A641-34157192CF5E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489200" y="3005487"/>
                  <a:ext cx="48960" cy="49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1FFA0D2-993E-4515-BEAA-C430BB380B18}"/>
              </a:ext>
            </a:extLst>
          </p:cNvPr>
          <p:cNvGrpSpPr/>
          <p:nvPr/>
        </p:nvGrpSpPr>
        <p:grpSpPr>
          <a:xfrm>
            <a:off x="4827960" y="2793447"/>
            <a:ext cx="1171800" cy="443880"/>
            <a:chOff x="4827960" y="2793447"/>
            <a:chExt cx="1171800" cy="443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405558D4-8083-4CC6-BFBE-D9CEA8F64317}"/>
                    </a:ext>
                  </a:extLst>
                </p14:cNvPr>
                <p14:cNvContentPartPr/>
                <p14:nvPr/>
              </p14:nvContentPartPr>
              <p14:xfrm>
                <a:off x="4878720" y="2793447"/>
                <a:ext cx="263880" cy="44388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405558D4-8083-4CC6-BFBE-D9CEA8F64317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870080" y="2784447"/>
                  <a:ext cx="281520" cy="46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33F98158-E502-4F11-A65D-CE6FAF4B3070}"/>
                    </a:ext>
                  </a:extLst>
                </p14:cNvPr>
                <p14:cNvContentPartPr/>
                <p14:nvPr/>
              </p14:nvContentPartPr>
              <p14:xfrm>
                <a:off x="4827960" y="2977047"/>
                <a:ext cx="347760" cy="666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33F98158-E502-4F11-A65D-CE6FAF4B3070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818960" y="2968407"/>
                  <a:ext cx="365400" cy="8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B920CF54-D536-4532-A047-3EAEBF83C7A5}"/>
                    </a:ext>
                  </a:extLst>
                </p14:cNvPr>
                <p14:cNvContentPartPr/>
                <p14:nvPr/>
              </p14:nvContentPartPr>
              <p14:xfrm>
                <a:off x="5158440" y="2899647"/>
                <a:ext cx="201600" cy="26640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B920CF54-D536-4532-A047-3EAEBF83C7A5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149440" y="2891007"/>
                  <a:ext cx="219240" cy="28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94AE5350-622A-427F-A279-AA06AFC90501}"/>
                    </a:ext>
                  </a:extLst>
                </p14:cNvPr>
                <p14:cNvContentPartPr/>
                <p14:nvPr/>
              </p14:nvContentPartPr>
              <p14:xfrm>
                <a:off x="5350320" y="2974527"/>
                <a:ext cx="146880" cy="20088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94AE5350-622A-427F-A279-AA06AFC90501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5341320" y="2965887"/>
                  <a:ext cx="164520" cy="21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1C8B888C-020B-4EA8-BF28-C024D3612AC4}"/>
                    </a:ext>
                  </a:extLst>
                </p14:cNvPr>
                <p14:cNvContentPartPr/>
                <p14:nvPr/>
              </p14:nvContentPartPr>
              <p14:xfrm>
                <a:off x="5331960" y="2961927"/>
                <a:ext cx="142560" cy="23832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1C8B888C-020B-4EA8-BF28-C024D3612AC4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322960" y="2953287"/>
                  <a:ext cx="16020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7870599B-0381-4433-ADAE-6EC56778FE1D}"/>
                    </a:ext>
                  </a:extLst>
                </p14:cNvPr>
                <p14:cNvContentPartPr/>
                <p14:nvPr/>
              </p14:nvContentPartPr>
              <p14:xfrm>
                <a:off x="5552280" y="2866527"/>
                <a:ext cx="107280" cy="324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7870599B-0381-4433-ADAE-6EC56778FE1D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5543280" y="2857527"/>
                  <a:ext cx="124920" cy="34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45BE0338-B22B-4DEF-9E7F-1CE08C5316EE}"/>
                    </a:ext>
                  </a:extLst>
                </p14:cNvPr>
                <p14:cNvContentPartPr/>
                <p14:nvPr/>
              </p14:nvContentPartPr>
              <p14:xfrm>
                <a:off x="5795280" y="2954367"/>
                <a:ext cx="204480" cy="12924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45BE0338-B22B-4DEF-9E7F-1CE08C5316EE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786280" y="2945727"/>
                  <a:ext cx="222120" cy="146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7A3D7C7-8E5D-4331-99B0-BC012B153DD3}"/>
              </a:ext>
            </a:extLst>
          </p:cNvPr>
          <p:cNvGrpSpPr/>
          <p:nvPr/>
        </p:nvGrpSpPr>
        <p:grpSpPr>
          <a:xfrm>
            <a:off x="6230160" y="2723967"/>
            <a:ext cx="780480" cy="627480"/>
            <a:chOff x="6230160" y="2723967"/>
            <a:chExt cx="780480" cy="627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4731AE27-E37D-42F2-8BB6-48AAB751239E}"/>
                    </a:ext>
                  </a:extLst>
                </p14:cNvPr>
                <p14:cNvContentPartPr/>
                <p14:nvPr/>
              </p14:nvContentPartPr>
              <p14:xfrm>
                <a:off x="6495480" y="2723967"/>
                <a:ext cx="187920" cy="1972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4731AE27-E37D-42F2-8BB6-48AAB751239E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6486480" y="2715327"/>
                  <a:ext cx="205560" cy="21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BE110402-5653-464F-ADAD-7031BDAF5E6D}"/>
                    </a:ext>
                  </a:extLst>
                </p14:cNvPr>
                <p14:cNvContentPartPr/>
                <p14:nvPr/>
              </p14:nvContentPartPr>
              <p14:xfrm>
                <a:off x="6230160" y="2945007"/>
                <a:ext cx="614520" cy="8316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BE110402-5653-464F-ADAD-7031BDAF5E6D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6221520" y="2936367"/>
                  <a:ext cx="632160" cy="10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23DE5DB9-D8EF-4B62-AF1F-3D0E57C8471D}"/>
                    </a:ext>
                  </a:extLst>
                </p14:cNvPr>
                <p14:cNvContentPartPr/>
                <p14:nvPr/>
              </p14:nvContentPartPr>
              <p14:xfrm>
                <a:off x="6258960" y="3139767"/>
                <a:ext cx="299160" cy="15768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23DE5DB9-D8EF-4B62-AF1F-3D0E57C8471D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6249960" y="3131127"/>
                  <a:ext cx="316800" cy="17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ABD644A9-6BCA-4458-8303-A7BC6F44F3D4}"/>
                    </a:ext>
                  </a:extLst>
                </p14:cNvPr>
                <p14:cNvContentPartPr/>
                <p14:nvPr/>
              </p14:nvContentPartPr>
              <p14:xfrm>
                <a:off x="6397920" y="3133287"/>
                <a:ext cx="145080" cy="2181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ABD644A9-6BCA-4458-8303-A7BC6F44F3D4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6388920" y="3124287"/>
                  <a:ext cx="162720" cy="23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B8DD18C6-0133-44A1-A160-C80B6948D6E7}"/>
                    </a:ext>
                  </a:extLst>
                </p14:cNvPr>
                <p14:cNvContentPartPr/>
                <p14:nvPr/>
              </p14:nvContentPartPr>
              <p14:xfrm>
                <a:off x="6606720" y="3177567"/>
                <a:ext cx="137520" cy="3240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B8DD18C6-0133-44A1-A160-C80B6948D6E7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6597720" y="3168927"/>
                  <a:ext cx="155160" cy="5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2C2F2FFC-3CAB-480C-9F27-E694026AADFF}"/>
                    </a:ext>
                  </a:extLst>
                </p14:cNvPr>
                <p14:cNvContentPartPr/>
                <p14:nvPr/>
              </p14:nvContentPartPr>
              <p14:xfrm>
                <a:off x="6793560" y="3109887"/>
                <a:ext cx="146520" cy="18288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2C2F2FFC-3CAB-480C-9F27-E694026AADFF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6784920" y="3101247"/>
                  <a:ext cx="164160" cy="20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8C83979E-B575-44C4-8DBE-8AA1E197E17E}"/>
                    </a:ext>
                  </a:extLst>
                </p14:cNvPr>
                <p14:cNvContentPartPr/>
                <p14:nvPr/>
              </p14:nvContentPartPr>
              <p14:xfrm>
                <a:off x="6826320" y="3067047"/>
                <a:ext cx="184320" cy="5364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8C83979E-B575-44C4-8DBE-8AA1E197E17E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6817320" y="3058407"/>
                  <a:ext cx="201960" cy="71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C5AFEC0-BBAF-4A61-ADFE-DB59463AF696}"/>
              </a:ext>
            </a:extLst>
          </p:cNvPr>
          <p:cNvGrpSpPr/>
          <p:nvPr/>
        </p:nvGrpSpPr>
        <p:grpSpPr>
          <a:xfrm>
            <a:off x="519840" y="3657807"/>
            <a:ext cx="690480" cy="488520"/>
            <a:chOff x="519840" y="3657807"/>
            <a:chExt cx="690480" cy="488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4EACF3F2-2D4E-4535-B8B0-7E94398A3544}"/>
                    </a:ext>
                  </a:extLst>
                </p14:cNvPr>
                <p14:cNvContentPartPr/>
                <p14:nvPr/>
              </p14:nvContentPartPr>
              <p14:xfrm>
                <a:off x="577800" y="3657807"/>
                <a:ext cx="143640" cy="48852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4EACF3F2-2D4E-4535-B8B0-7E94398A3544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569160" y="3648807"/>
                  <a:ext cx="161280" cy="50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26D12EA0-1A83-49D6-A4D2-B7E4C05FE993}"/>
                    </a:ext>
                  </a:extLst>
                </p14:cNvPr>
                <p14:cNvContentPartPr/>
                <p14:nvPr/>
              </p14:nvContentPartPr>
              <p14:xfrm>
                <a:off x="519840" y="3960207"/>
                <a:ext cx="177840" cy="4428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26D12EA0-1A83-49D6-A4D2-B7E4C05FE993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511200" y="3951567"/>
                  <a:ext cx="195480" cy="6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65A0C80E-859B-4C99-8713-779E5CC9F415}"/>
                    </a:ext>
                  </a:extLst>
                </p14:cNvPr>
                <p14:cNvContentPartPr/>
                <p14:nvPr/>
              </p14:nvContentPartPr>
              <p14:xfrm>
                <a:off x="793800" y="3818727"/>
                <a:ext cx="122400" cy="25596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65A0C80E-859B-4C99-8713-779E5CC9F415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784800" y="3809727"/>
                  <a:ext cx="140040" cy="27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7B5637E3-9077-437C-AFAF-FF0314FC16A7}"/>
                    </a:ext>
                  </a:extLst>
                </p14:cNvPr>
                <p14:cNvContentPartPr/>
                <p14:nvPr/>
              </p14:nvContentPartPr>
              <p14:xfrm>
                <a:off x="915840" y="3866607"/>
                <a:ext cx="114120" cy="20664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7B5637E3-9077-437C-AFAF-FF0314FC16A7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906840" y="3857607"/>
                  <a:ext cx="131760" cy="22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29ED16DB-E854-4E03-8908-6BD1D76EDF58}"/>
                    </a:ext>
                  </a:extLst>
                </p14:cNvPr>
                <p14:cNvContentPartPr/>
                <p14:nvPr/>
              </p14:nvContentPartPr>
              <p14:xfrm>
                <a:off x="934920" y="3912327"/>
                <a:ext cx="104760" cy="16668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29ED16DB-E854-4E03-8908-6BD1D76EDF58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925920" y="3903687"/>
                  <a:ext cx="12240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304CC73B-4C59-4566-A4A5-4514250DD19B}"/>
                    </a:ext>
                  </a:extLst>
                </p14:cNvPr>
                <p14:cNvContentPartPr/>
                <p14:nvPr/>
              </p14:nvContentPartPr>
              <p14:xfrm>
                <a:off x="1044720" y="3797127"/>
                <a:ext cx="165600" cy="26208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304CC73B-4C59-4566-A4A5-4514250DD19B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036080" y="3788487"/>
                  <a:ext cx="183240" cy="279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D76FB12-5DE2-4DDF-AFFB-92BC30F64FB5}"/>
              </a:ext>
            </a:extLst>
          </p:cNvPr>
          <p:cNvGrpSpPr/>
          <p:nvPr/>
        </p:nvGrpSpPr>
        <p:grpSpPr>
          <a:xfrm>
            <a:off x="1377360" y="3493287"/>
            <a:ext cx="2441160" cy="911880"/>
            <a:chOff x="1377360" y="3493287"/>
            <a:chExt cx="2441160" cy="911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E4ADA8E6-4145-49A9-A7F6-BEE7AA91A356}"/>
                    </a:ext>
                  </a:extLst>
                </p14:cNvPr>
                <p14:cNvContentPartPr/>
                <p14:nvPr/>
              </p14:nvContentPartPr>
              <p14:xfrm>
                <a:off x="1377360" y="3493287"/>
                <a:ext cx="370440" cy="91188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E4ADA8E6-4145-49A9-A7F6-BEE7AA91A356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1368360" y="3484287"/>
                  <a:ext cx="388080" cy="92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3B478F8F-31A8-40E1-AFDB-3CAE601411E2}"/>
                    </a:ext>
                  </a:extLst>
                </p14:cNvPr>
                <p14:cNvContentPartPr/>
                <p14:nvPr/>
              </p14:nvContentPartPr>
              <p14:xfrm>
                <a:off x="1788120" y="3573927"/>
                <a:ext cx="200880" cy="23580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3B478F8F-31A8-40E1-AFDB-3CAE601411E2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1779480" y="3564927"/>
                  <a:ext cx="218520" cy="25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28C76D6-90F8-43D7-8263-14DE5373CBAB}"/>
                    </a:ext>
                  </a:extLst>
                </p14:cNvPr>
                <p14:cNvContentPartPr/>
                <p14:nvPr/>
              </p14:nvContentPartPr>
              <p14:xfrm>
                <a:off x="1836000" y="3577527"/>
                <a:ext cx="156960" cy="23688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28C76D6-90F8-43D7-8263-14DE5373CBAB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1827360" y="3568887"/>
                  <a:ext cx="174600" cy="25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C9E91170-BE86-4ABD-923B-894D7C204729}"/>
                    </a:ext>
                  </a:extLst>
                </p14:cNvPr>
                <p14:cNvContentPartPr/>
                <p14:nvPr/>
              </p14:nvContentPartPr>
              <p14:xfrm>
                <a:off x="2192400" y="3597687"/>
                <a:ext cx="28080" cy="17964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C9E91170-BE86-4ABD-923B-894D7C204729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2183400" y="3589047"/>
                  <a:ext cx="45720" cy="19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FC52A1AE-E118-4F85-9B7F-A565167F7EB8}"/>
                    </a:ext>
                  </a:extLst>
                </p14:cNvPr>
                <p14:cNvContentPartPr/>
                <p14:nvPr/>
              </p14:nvContentPartPr>
              <p14:xfrm>
                <a:off x="2115000" y="3681567"/>
                <a:ext cx="174240" cy="2664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FC52A1AE-E118-4F85-9B7F-A565167F7EB8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2106000" y="3672567"/>
                  <a:ext cx="19188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F8ED154A-7BC2-42A5-84AB-54346382434D}"/>
                    </a:ext>
                  </a:extLst>
                </p14:cNvPr>
                <p14:cNvContentPartPr/>
                <p14:nvPr/>
              </p14:nvContentPartPr>
              <p14:xfrm>
                <a:off x="2369880" y="3599487"/>
                <a:ext cx="203040" cy="17460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F8ED154A-7BC2-42A5-84AB-54346382434D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2360880" y="3590847"/>
                  <a:ext cx="220680" cy="19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6A01BFF4-81CA-4F17-97C5-5FD20F8F5E98}"/>
                    </a:ext>
                  </a:extLst>
                </p14:cNvPr>
                <p14:cNvContentPartPr/>
                <p14:nvPr/>
              </p14:nvContentPartPr>
              <p14:xfrm>
                <a:off x="2750760" y="3696687"/>
                <a:ext cx="76320" cy="18972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6A01BFF4-81CA-4F17-97C5-5FD20F8F5E98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2741760" y="3687687"/>
                  <a:ext cx="93960" cy="20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EA6B7A3F-CB3D-48C4-98B9-8E9D6CB8C6B8}"/>
                    </a:ext>
                  </a:extLst>
                </p14:cNvPr>
                <p14:cNvContentPartPr/>
                <p14:nvPr/>
              </p14:nvContentPartPr>
              <p14:xfrm>
                <a:off x="2681280" y="3614607"/>
                <a:ext cx="30600" cy="2664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EA6B7A3F-CB3D-48C4-98B9-8E9D6CB8C6B8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2672640" y="3605967"/>
                  <a:ext cx="4824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6C57EE6A-AD92-42D1-8C32-167F7D0D7DAB}"/>
                    </a:ext>
                  </a:extLst>
                </p14:cNvPr>
                <p14:cNvContentPartPr/>
                <p14:nvPr/>
              </p14:nvContentPartPr>
              <p14:xfrm>
                <a:off x="3026880" y="3595167"/>
                <a:ext cx="254880" cy="18432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6C57EE6A-AD92-42D1-8C32-167F7D0D7DAB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3018240" y="3586527"/>
                  <a:ext cx="272520" cy="20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5300C2CB-D460-431E-A89F-99B47623CE31}"/>
                    </a:ext>
                  </a:extLst>
                </p14:cNvPr>
                <p14:cNvContentPartPr/>
                <p14:nvPr/>
              </p14:nvContentPartPr>
              <p14:xfrm>
                <a:off x="3089880" y="3573927"/>
                <a:ext cx="179640" cy="21564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5300C2CB-D460-431E-A89F-99B47623CE31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081240" y="3564927"/>
                  <a:ext cx="197280" cy="23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86D0E21C-D941-423E-9471-8C6C1386E72B}"/>
                    </a:ext>
                  </a:extLst>
                </p14:cNvPr>
                <p14:cNvContentPartPr/>
                <p14:nvPr/>
              </p14:nvContentPartPr>
              <p14:xfrm>
                <a:off x="3334320" y="3584007"/>
                <a:ext cx="146520" cy="16920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86D0E21C-D941-423E-9471-8C6C1386E72B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3325680" y="3575007"/>
                  <a:ext cx="164160" cy="18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2777AC9B-7492-4C3D-B6DF-11A451430A9B}"/>
                    </a:ext>
                  </a:extLst>
                </p14:cNvPr>
                <p14:cNvContentPartPr/>
                <p14:nvPr/>
              </p14:nvContentPartPr>
              <p14:xfrm>
                <a:off x="3378240" y="3757527"/>
                <a:ext cx="179640" cy="2412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2777AC9B-7492-4C3D-B6DF-11A451430A9B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3369240" y="3748887"/>
                  <a:ext cx="197280" cy="4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6EE65B75-1D6B-42E6-AB75-4B15D8D6F1DE}"/>
                    </a:ext>
                  </a:extLst>
                </p14:cNvPr>
                <p14:cNvContentPartPr/>
                <p14:nvPr/>
              </p14:nvContentPartPr>
              <p14:xfrm>
                <a:off x="3628800" y="3580767"/>
                <a:ext cx="189720" cy="18828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6EE65B75-1D6B-42E6-AB75-4B15D8D6F1DE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3620160" y="3571767"/>
                  <a:ext cx="207360" cy="205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A89E755-24E6-463B-8C6D-BE988AF5E303}"/>
              </a:ext>
            </a:extLst>
          </p:cNvPr>
          <p:cNvGrpSpPr/>
          <p:nvPr/>
        </p:nvGrpSpPr>
        <p:grpSpPr>
          <a:xfrm>
            <a:off x="1866960" y="4055967"/>
            <a:ext cx="1007280" cy="292680"/>
            <a:chOff x="1866960" y="4055967"/>
            <a:chExt cx="1007280" cy="292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40F5DCA9-FCBE-434B-BF65-C3EB73B91034}"/>
                    </a:ext>
                  </a:extLst>
                </p14:cNvPr>
                <p14:cNvContentPartPr/>
                <p14:nvPr/>
              </p14:nvContentPartPr>
              <p14:xfrm>
                <a:off x="1866960" y="4055967"/>
                <a:ext cx="193680" cy="22500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40F5DCA9-FCBE-434B-BF65-C3EB73B91034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1857960" y="4046967"/>
                  <a:ext cx="211320" cy="24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8AF422BD-8C77-4698-8D6A-227DA243BED5}"/>
                    </a:ext>
                  </a:extLst>
                </p14:cNvPr>
                <p14:cNvContentPartPr/>
                <p14:nvPr/>
              </p14:nvContentPartPr>
              <p14:xfrm>
                <a:off x="1951200" y="4064247"/>
                <a:ext cx="119520" cy="20880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8AF422BD-8C77-4698-8D6A-227DA243BED5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1942560" y="4055247"/>
                  <a:ext cx="137160" cy="22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E9EE1BC9-9082-4023-BF1F-10DDB7118F52}"/>
                    </a:ext>
                  </a:extLst>
                </p14:cNvPr>
                <p14:cNvContentPartPr/>
                <p14:nvPr/>
              </p14:nvContentPartPr>
              <p14:xfrm>
                <a:off x="2135160" y="4169367"/>
                <a:ext cx="146160" cy="1800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E9EE1BC9-9082-4023-BF1F-10DDB7118F52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2126160" y="4160367"/>
                  <a:ext cx="163800" cy="3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A744A5D9-452F-42EA-B1D6-E07BD25AD459}"/>
                    </a:ext>
                  </a:extLst>
                </p14:cNvPr>
                <p14:cNvContentPartPr/>
                <p14:nvPr/>
              </p14:nvContentPartPr>
              <p14:xfrm>
                <a:off x="2436480" y="4078287"/>
                <a:ext cx="230040" cy="1652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A744A5D9-452F-42EA-B1D6-E07BD25AD459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2427840" y="4069287"/>
                  <a:ext cx="247680" cy="18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03BBDD3C-B33B-4AB0-B0C0-D90E5C3BE6C1}"/>
                    </a:ext>
                  </a:extLst>
                </p14:cNvPr>
                <p14:cNvContentPartPr/>
                <p14:nvPr/>
              </p14:nvContentPartPr>
              <p14:xfrm>
                <a:off x="2809800" y="4149927"/>
                <a:ext cx="64440" cy="19872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03BBDD3C-B33B-4AB0-B0C0-D90E5C3BE6C1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2800800" y="4140927"/>
                  <a:ext cx="82080" cy="21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5BA56473-A383-4D3D-8A6A-72CE6383A8D9}"/>
                    </a:ext>
                  </a:extLst>
                </p14:cNvPr>
                <p14:cNvContentPartPr/>
                <p14:nvPr/>
              </p14:nvContentPartPr>
              <p14:xfrm>
                <a:off x="2792880" y="4076847"/>
                <a:ext cx="24120" cy="2052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5BA56473-A383-4D3D-8A6A-72CE6383A8D9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2783880" y="4067847"/>
                  <a:ext cx="41760" cy="38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620A279-BD56-4C9F-A8A1-F6A3423D492B}"/>
              </a:ext>
            </a:extLst>
          </p:cNvPr>
          <p:cNvGrpSpPr/>
          <p:nvPr/>
        </p:nvGrpSpPr>
        <p:grpSpPr>
          <a:xfrm>
            <a:off x="3135960" y="4040847"/>
            <a:ext cx="702000" cy="242640"/>
            <a:chOff x="3135960" y="4040847"/>
            <a:chExt cx="702000" cy="242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C790624C-7AA0-4BEA-930E-C17BA683102B}"/>
                    </a:ext>
                  </a:extLst>
                </p14:cNvPr>
                <p14:cNvContentPartPr/>
                <p14:nvPr/>
              </p14:nvContentPartPr>
              <p14:xfrm>
                <a:off x="3135960" y="4055607"/>
                <a:ext cx="220680" cy="22788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C790624C-7AA0-4BEA-930E-C17BA683102B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3126960" y="4046607"/>
                  <a:ext cx="238320" cy="24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3FD025C3-4298-4DCD-8E12-1C28E23F3B94}"/>
                    </a:ext>
                  </a:extLst>
                </p14:cNvPr>
                <p14:cNvContentPartPr/>
                <p14:nvPr/>
              </p14:nvContentPartPr>
              <p14:xfrm>
                <a:off x="3147840" y="4052367"/>
                <a:ext cx="199800" cy="21564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3FD025C3-4298-4DCD-8E12-1C28E23F3B94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3138840" y="4043367"/>
                  <a:ext cx="217440" cy="23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4399120F-96F6-462E-A0FE-553D8441C2AF}"/>
                    </a:ext>
                  </a:extLst>
                </p14:cNvPr>
                <p14:cNvContentPartPr/>
                <p14:nvPr/>
              </p14:nvContentPartPr>
              <p14:xfrm>
                <a:off x="3426120" y="4040847"/>
                <a:ext cx="184680" cy="23436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4399120F-96F6-462E-A0FE-553D8441C2AF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3417120" y="4032207"/>
                  <a:ext cx="202320" cy="25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A35205A0-F232-4E20-8C4F-4F782DF5966E}"/>
                    </a:ext>
                  </a:extLst>
                </p14:cNvPr>
                <p14:cNvContentPartPr/>
                <p14:nvPr/>
              </p14:nvContentPartPr>
              <p14:xfrm>
                <a:off x="3684240" y="4064247"/>
                <a:ext cx="153720" cy="1911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A35205A0-F232-4E20-8C4F-4F782DF5966E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3675600" y="4055247"/>
                  <a:ext cx="171360" cy="2088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891431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1A63DB3-F41F-B3FE-FB2C-C1AFA3EA2B27}"/>
              </a:ext>
            </a:extLst>
          </p:cNvPr>
          <p:cNvSpPr txBox="1"/>
          <p:nvPr/>
        </p:nvSpPr>
        <p:spPr>
          <a:xfrm>
            <a:off x="-9806" y="-36816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9F52C-AE97-43D1-B96D-EEFA2EFE4CEA}"/>
              </a:ext>
            </a:extLst>
          </p:cNvPr>
          <p:cNvSpPr txBox="1"/>
          <p:nvPr/>
        </p:nvSpPr>
        <p:spPr>
          <a:xfrm>
            <a:off x="197117" y="1013301"/>
            <a:ext cx="8669005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>
                <a:latin typeface="Amasis MT Pro Medium" panose="02040604050005020304" pitchFamily="18" charset="0"/>
              </a:rPr>
              <a:t>About Mr. Bradshaw</a:t>
            </a:r>
          </a:p>
          <a:p>
            <a:r>
              <a:rPr lang="en-US" sz="4500" dirty="0">
                <a:latin typeface="Amasis MT Pro Medium" panose="02040604050005020304" pitchFamily="18" charset="0"/>
              </a:rPr>
              <a:t>40+ years</a:t>
            </a:r>
          </a:p>
          <a:p>
            <a:endParaRPr lang="en-US" sz="4500" dirty="0">
              <a:latin typeface="Amasis MT Pro Medium" panose="02040604050005020304" pitchFamily="18" charset="0"/>
            </a:endParaRPr>
          </a:p>
          <a:p>
            <a:endParaRPr lang="en-US" sz="4500" dirty="0">
              <a:latin typeface="Amasis MT Pro Medium" panose="02040604050005020304" pitchFamily="18" charset="0"/>
            </a:endParaRPr>
          </a:p>
          <a:p>
            <a:endParaRPr lang="en-US" sz="4500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6079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“formal definition” of a limit is very complicated:</a:t>
            </a:r>
          </a:p>
        </p:txBody>
      </p:sp>
    </p:spTree>
    <p:extLst>
      <p:ext uri="{BB962C8B-B14F-4D97-AF65-F5344CB8AC3E}">
        <p14:creationId xmlns:p14="http://schemas.microsoft.com/office/powerpoint/2010/main" val="36616335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“formal definition” of a limit is very complicated: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limit of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as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approaches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from above is L if, for every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ε &gt; 0,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there exists a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δ &gt; 0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such that |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− L|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&lt; ε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whenever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 0 &lt;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x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 −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p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 &lt; δ.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limit of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as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approaches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from below is L if, for every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ε &gt; 0,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there exists a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δ &gt; 0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such that |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− L|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&lt; ε 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whenever</a:t>
            </a:r>
            <a:endParaRPr lang="en-US" sz="3200" dirty="0">
              <a:solidFill>
                <a:srgbClr val="202124"/>
              </a:solidFill>
              <a:latin typeface="Roboto" panose="02000000000000000000" pitchFamily="2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0 &lt;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p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 − </a:t>
            </a:r>
            <a:r>
              <a:rPr lang="en-US" sz="3200" b="0" i="1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x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 &lt; δ.</a:t>
            </a:r>
          </a:p>
        </p:txBody>
      </p:sp>
    </p:spTree>
    <p:extLst>
      <p:ext uri="{BB962C8B-B14F-4D97-AF65-F5344CB8AC3E}">
        <p14:creationId xmlns:p14="http://schemas.microsoft.com/office/powerpoint/2010/main" val="30474705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“formal definition” of a limit is very complicated: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Let’s just say this: If a function approaches the same value from above and from below a particular value then the function has a limit at the value.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7F1968CB-582B-4BC3-95F8-FE8BF4286427}"/>
                  </a:ext>
                </a:extLst>
              </p14:cNvPr>
              <p14:cNvContentPartPr/>
              <p14:nvPr/>
            </p14:nvContentPartPr>
            <p14:xfrm>
              <a:off x="4051080" y="2768967"/>
              <a:ext cx="177120" cy="2565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7F1968CB-582B-4BC3-95F8-FE8BF428642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42440" y="2759967"/>
                <a:ext cx="194760" cy="258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80E3DE25-52D6-46D8-AFF8-09A0A02E0577}"/>
                  </a:ext>
                </a:extLst>
              </p14:cNvPr>
              <p14:cNvContentPartPr/>
              <p14:nvPr/>
            </p14:nvContentPartPr>
            <p14:xfrm>
              <a:off x="1730160" y="3936447"/>
              <a:ext cx="5577840" cy="17100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80E3DE25-52D6-46D8-AFF8-09A0A02E057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21520" y="3927447"/>
                <a:ext cx="5595480" cy="18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A52A23B8-6466-443A-9009-0D4AF0EBC157}"/>
                  </a:ext>
                </a:extLst>
              </p14:cNvPr>
              <p14:cNvContentPartPr/>
              <p14:nvPr/>
            </p14:nvContentPartPr>
            <p14:xfrm>
              <a:off x="4779000" y="3765807"/>
              <a:ext cx="30240" cy="35280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A52A23B8-6466-443A-9009-0D4AF0EBC15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70360" y="3757167"/>
                <a:ext cx="47880" cy="37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AE9E1B00-AAED-481C-9AD1-9C27A3285540}"/>
                  </a:ext>
                </a:extLst>
              </p14:cNvPr>
              <p14:cNvContentPartPr/>
              <p14:nvPr/>
            </p14:nvContentPartPr>
            <p14:xfrm>
              <a:off x="5347800" y="3744927"/>
              <a:ext cx="47880" cy="34272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AE9E1B00-AAED-481C-9AD1-9C27A3285540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38800" y="3736287"/>
                <a:ext cx="65520" cy="36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54B46E03-4C0F-4171-990A-D58768FCBEDF}"/>
                  </a:ext>
                </a:extLst>
              </p14:cNvPr>
              <p14:cNvContentPartPr/>
              <p14:nvPr/>
            </p14:nvContentPartPr>
            <p14:xfrm>
              <a:off x="5916240" y="3720447"/>
              <a:ext cx="30240" cy="37440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54B46E03-4C0F-4171-990A-D58768FCBEDF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907240" y="3711807"/>
                <a:ext cx="47880" cy="39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14:cNvPr>
              <p14:cNvContentPartPr/>
              <p14:nvPr/>
            </p14:nvContentPartPr>
            <p14:xfrm>
              <a:off x="5934240" y="3369807"/>
              <a:ext cx="4680" cy="2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925600" y="3361167"/>
                <a:ext cx="22320" cy="1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FD776B81-8131-4CA8-B861-EE9DAE0F2CDF}"/>
              </a:ext>
            </a:extLst>
          </p:cNvPr>
          <p:cNvGrpSpPr/>
          <p:nvPr/>
        </p:nvGrpSpPr>
        <p:grpSpPr>
          <a:xfrm>
            <a:off x="5868360" y="2893887"/>
            <a:ext cx="95400" cy="78120"/>
            <a:chOff x="5868360" y="2893887"/>
            <a:chExt cx="95400" cy="78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382B8B2F-1047-4902-9B12-B350C831D6AA}"/>
                    </a:ext>
                  </a:extLst>
                </p14:cNvPr>
                <p14:cNvContentPartPr/>
                <p14:nvPr/>
              </p14:nvContentPartPr>
              <p14:xfrm>
                <a:off x="5940000" y="2971647"/>
                <a:ext cx="360" cy="3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382B8B2F-1047-4902-9B12-B350C831D6AA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5931000" y="296264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EC79D4D6-BFB9-4D83-B5D3-6A501D162A6D}"/>
                    </a:ext>
                  </a:extLst>
                </p14:cNvPr>
                <p14:cNvContentPartPr/>
                <p14:nvPr/>
              </p14:nvContentPartPr>
              <p14:xfrm>
                <a:off x="5868360" y="2893887"/>
                <a:ext cx="95400" cy="741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EC79D4D6-BFB9-4D83-B5D3-6A501D162A6D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859360" y="2885247"/>
                  <a:ext cx="113040" cy="91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47692AB-ECB5-40D8-896F-37E447C2AA38}"/>
              </a:ext>
            </a:extLst>
          </p:cNvPr>
          <p:cNvGrpSpPr/>
          <p:nvPr/>
        </p:nvGrpSpPr>
        <p:grpSpPr>
          <a:xfrm>
            <a:off x="6366600" y="2836647"/>
            <a:ext cx="431640" cy="181080"/>
            <a:chOff x="6366600" y="2836647"/>
            <a:chExt cx="431640" cy="181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587F6426-9A24-4EC7-85A0-06FEC7782C13}"/>
                    </a:ext>
                  </a:extLst>
                </p14:cNvPr>
                <p14:cNvContentPartPr/>
                <p14:nvPr/>
              </p14:nvContentPartPr>
              <p14:xfrm>
                <a:off x="6366960" y="2898567"/>
                <a:ext cx="431280" cy="30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587F6426-9A24-4EC7-85A0-06FEC7782C13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6358320" y="2889567"/>
                  <a:ext cx="44892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BBFA7F20-9C5E-490F-A45A-34294BBF1F5C}"/>
                    </a:ext>
                  </a:extLst>
                </p14:cNvPr>
                <p14:cNvContentPartPr/>
                <p14:nvPr/>
              </p14:nvContentPartPr>
              <p14:xfrm>
                <a:off x="6366600" y="2836647"/>
                <a:ext cx="239760" cy="18108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BBFA7F20-9C5E-490F-A45A-34294BBF1F5C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6357600" y="2828007"/>
                  <a:ext cx="257400" cy="198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CB4CDAE7-D862-4AEF-A3B3-64B351F38857}"/>
                  </a:ext>
                </a:extLst>
              </p14:cNvPr>
              <p14:cNvContentPartPr/>
              <p14:nvPr/>
            </p14:nvContentPartPr>
            <p14:xfrm>
              <a:off x="4032720" y="3396807"/>
              <a:ext cx="342720" cy="183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CB4CDAE7-D862-4AEF-A3B3-64B351F38857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024080" y="3388167"/>
                <a:ext cx="36036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84566143-9010-44A8-8CF0-1CA15AB37217}"/>
                  </a:ext>
                </a:extLst>
              </p14:cNvPr>
              <p14:cNvContentPartPr/>
              <p14:nvPr/>
            </p14:nvContentPartPr>
            <p14:xfrm>
              <a:off x="3992400" y="2913687"/>
              <a:ext cx="264240" cy="2304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84566143-9010-44A8-8CF0-1CA15AB37217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983760" y="2904687"/>
                <a:ext cx="281880" cy="40680"/>
              </a:xfrm>
              <a:prstGeom prst="rect">
                <a:avLst/>
              </a:prstGeom>
            </p:spPr>
          </p:pic>
        </mc:Fallback>
      </mc:AlternateContent>
      <p:grpSp>
        <p:nvGrpSpPr>
          <p:cNvPr id="34" name="Group 33">
            <a:extLst>
              <a:ext uri="{FF2B5EF4-FFF2-40B4-BE49-F238E27FC236}">
                <a16:creationId xmlns:a16="http://schemas.microsoft.com/office/drawing/2014/main" id="{B03D8966-4675-4E97-A933-F4D8528301B1}"/>
              </a:ext>
            </a:extLst>
          </p:cNvPr>
          <p:cNvGrpSpPr/>
          <p:nvPr/>
        </p:nvGrpSpPr>
        <p:grpSpPr>
          <a:xfrm>
            <a:off x="7068240" y="2556567"/>
            <a:ext cx="1123560" cy="613800"/>
            <a:chOff x="7068240" y="2556567"/>
            <a:chExt cx="1123560" cy="613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69F98A47-C0AA-4957-A60D-BFDFDE8EA6F9}"/>
                    </a:ext>
                  </a:extLst>
                </p14:cNvPr>
                <p14:cNvContentPartPr/>
                <p14:nvPr/>
              </p14:nvContentPartPr>
              <p14:xfrm>
                <a:off x="7068240" y="2624607"/>
                <a:ext cx="232200" cy="46332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69F98A47-C0AA-4957-A60D-BFDFDE8EA6F9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059600" y="2615967"/>
                  <a:ext cx="249840" cy="48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6F95AE48-0766-45A2-8574-CC454655ECD3}"/>
                    </a:ext>
                  </a:extLst>
                </p14:cNvPr>
                <p14:cNvContentPartPr/>
                <p14:nvPr/>
              </p14:nvContentPartPr>
              <p14:xfrm>
                <a:off x="7262640" y="2695527"/>
                <a:ext cx="214920" cy="30132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6F95AE48-0766-45A2-8574-CC454655ECD3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7254000" y="2686887"/>
                  <a:ext cx="232560" cy="31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2CABB058-746F-49B0-BEE1-61B69945D479}"/>
                    </a:ext>
                  </a:extLst>
                </p14:cNvPr>
                <p14:cNvContentPartPr/>
                <p14:nvPr/>
              </p14:nvContentPartPr>
              <p14:xfrm>
                <a:off x="7507800" y="2888487"/>
                <a:ext cx="94680" cy="22644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2CABB058-746F-49B0-BEE1-61B69945D479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7499160" y="2879487"/>
                  <a:ext cx="112320" cy="24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9DE5BDF9-3B53-41F3-8DD5-AC8520658650}"/>
                    </a:ext>
                  </a:extLst>
                </p14:cNvPr>
                <p14:cNvContentPartPr/>
                <p14:nvPr/>
              </p14:nvContentPartPr>
              <p14:xfrm>
                <a:off x="7738200" y="2754567"/>
                <a:ext cx="291240" cy="2311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9DE5BDF9-3B53-41F3-8DD5-AC8520658650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7729560" y="2745927"/>
                  <a:ext cx="308880" cy="24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98B44ADA-5A98-4315-92D7-527069A8A87D}"/>
                    </a:ext>
                  </a:extLst>
                </p14:cNvPr>
                <p14:cNvContentPartPr/>
                <p14:nvPr/>
              </p14:nvContentPartPr>
              <p14:xfrm>
                <a:off x="7977960" y="2556567"/>
                <a:ext cx="213840" cy="61380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98B44ADA-5A98-4315-92D7-527069A8A87D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7969320" y="2547927"/>
                  <a:ext cx="231480" cy="6314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0561838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“formal definition” of a limit is very complicated: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Let’s just say this: If a function approaches the same value from above and from below a particular value then the function has a limit at the value.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7F1968CB-582B-4BC3-95F8-FE8BF4286427}"/>
                  </a:ext>
                </a:extLst>
              </p14:cNvPr>
              <p14:cNvContentPartPr/>
              <p14:nvPr/>
            </p14:nvContentPartPr>
            <p14:xfrm>
              <a:off x="4051080" y="2768967"/>
              <a:ext cx="177120" cy="2565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7F1968CB-582B-4BC3-95F8-FE8BF428642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42440" y="2759967"/>
                <a:ext cx="194760" cy="258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80E3DE25-52D6-46D8-AFF8-09A0A02E0577}"/>
                  </a:ext>
                </a:extLst>
              </p14:cNvPr>
              <p14:cNvContentPartPr/>
              <p14:nvPr/>
            </p14:nvContentPartPr>
            <p14:xfrm>
              <a:off x="1730160" y="3936447"/>
              <a:ext cx="5577840" cy="17100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80E3DE25-52D6-46D8-AFF8-09A0A02E057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21520" y="3927447"/>
                <a:ext cx="5595480" cy="18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A52A23B8-6466-443A-9009-0D4AF0EBC157}"/>
                  </a:ext>
                </a:extLst>
              </p14:cNvPr>
              <p14:cNvContentPartPr/>
              <p14:nvPr/>
            </p14:nvContentPartPr>
            <p14:xfrm>
              <a:off x="4779000" y="3765807"/>
              <a:ext cx="30240" cy="35280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A52A23B8-6466-443A-9009-0D4AF0EBC15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70360" y="3757167"/>
                <a:ext cx="47880" cy="37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AE9E1B00-AAED-481C-9AD1-9C27A3285540}"/>
                  </a:ext>
                </a:extLst>
              </p14:cNvPr>
              <p14:cNvContentPartPr/>
              <p14:nvPr/>
            </p14:nvContentPartPr>
            <p14:xfrm>
              <a:off x="5347800" y="3744927"/>
              <a:ext cx="47880" cy="34272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AE9E1B00-AAED-481C-9AD1-9C27A3285540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38800" y="3736287"/>
                <a:ext cx="65520" cy="36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54B46E03-4C0F-4171-990A-D58768FCBEDF}"/>
                  </a:ext>
                </a:extLst>
              </p14:cNvPr>
              <p14:cNvContentPartPr/>
              <p14:nvPr/>
            </p14:nvContentPartPr>
            <p14:xfrm>
              <a:off x="5916240" y="3720447"/>
              <a:ext cx="30240" cy="37440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54B46E03-4C0F-4171-990A-D58768FCBEDF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907240" y="3711807"/>
                <a:ext cx="47880" cy="39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14:cNvPr>
              <p14:cNvContentPartPr/>
              <p14:nvPr/>
            </p14:nvContentPartPr>
            <p14:xfrm>
              <a:off x="5934240" y="3369807"/>
              <a:ext cx="4680" cy="2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925600" y="3361167"/>
                <a:ext cx="22320" cy="1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247692AB-ECB5-40D8-896F-37E447C2AA38}"/>
              </a:ext>
            </a:extLst>
          </p:cNvPr>
          <p:cNvGrpSpPr/>
          <p:nvPr/>
        </p:nvGrpSpPr>
        <p:grpSpPr>
          <a:xfrm>
            <a:off x="6366600" y="2836647"/>
            <a:ext cx="431640" cy="181080"/>
            <a:chOff x="6366600" y="2836647"/>
            <a:chExt cx="431640" cy="181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587F6426-9A24-4EC7-85A0-06FEC7782C13}"/>
                    </a:ext>
                  </a:extLst>
                </p14:cNvPr>
                <p14:cNvContentPartPr/>
                <p14:nvPr/>
              </p14:nvContentPartPr>
              <p14:xfrm>
                <a:off x="6366960" y="2898567"/>
                <a:ext cx="431280" cy="30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587F6426-9A24-4EC7-85A0-06FEC7782C13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358320" y="2889567"/>
                  <a:ext cx="44892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BBFA7F20-9C5E-490F-A45A-34294BBF1F5C}"/>
                    </a:ext>
                  </a:extLst>
                </p14:cNvPr>
                <p14:cNvContentPartPr/>
                <p14:nvPr/>
              </p14:nvContentPartPr>
              <p14:xfrm>
                <a:off x="6366600" y="2836647"/>
                <a:ext cx="239760" cy="18108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BBFA7F20-9C5E-490F-A45A-34294BBF1F5C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6357600" y="2828007"/>
                  <a:ext cx="257400" cy="198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CB4CDAE7-D862-4AEF-A3B3-64B351F38857}"/>
                  </a:ext>
                </a:extLst>
              </p14:cNvPr>
              <p14:cNvContentPartPr/>
              <p14:nvPr/>
            </p14:nvContentPartPr>
            <p14:xfrm>
              <a:off x="4032720" y="3396807"/>
              <a:ext cx="342720" cy="183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CB4CDAE7-D862-4AEF-A3B3-64B351F38857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024080" y="3388167"/>
                <a:ext cx="36036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84566143-9010-44A8-8CF0-1CA15AB37217}"/>
                  </a:ext>
                </a:extLst>
              </p14:cNvPr>
              <p14:cNvContentPartPr/>
              <p14:nvPr/>
            </p14:nvContentPartPr>
            <p14:xfrm>
              <a:off x="3992400" y="2913687"/>
              <a:ext cx="264240" cy="2304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84566143-9010-44A8-8CF0-1CA15AB37217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983760" y="2904687"/>
                <a:ext cx="281880" cy="40680"/>
              </a:xfrm>
              <a:prstGeom prst="rect">
                <a:avLst/>
              </a:prstGeom>
            </p:spPr>
          </p:pic>
        </mc:Fallback>
      </mc:AlternateContent>
      <p:grpSp>
        <p:nvGrpSpPr>
          <p:cNvPr id="34" name="Group 33">
            <a:extLst>
              <a:ext uri="{FF2B5EF4-FFF2-40B4-BE49-F238E27FC236}">
                <a16:creationId xmlns:a16="http://schemas.microsoft.com/office/drawing/2014/main" id="{B03D8966-4675-4E97-A933-F4D8528301B1}"/>
              </a:ext>
            </a:extLst>
          </p:cNvPr>
          <p:cNvGrpSpPr/>
          <p:nvPr/>
        </p:nvGrpSpPr>
        <p:grpSpPr>
          <a:xfrm>
            <a:off x="7068240" y="2556567"/>
            <a:ext cx="1123560" cy="613800"/>
            <a:chOff x="7068240" y="2556567"/>
            <a:chExt cx="1123560" cy="613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69F98A47-C0AA-4957-A60D-BFDFDE8EA6F9}"/>
                    </a:ext>
                  </a:extLst>
                </p14:cNvPr>
                <p14:cNvContentPartPr/>
                <p14:nvPr/>
              </p14:nvContentPartPr>
              <p14:xfrm>
                <a:off x="7068240" y="2624607"/>
                <a:ext cx="232200" cy="46332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69F98A47-C0AA-4957-A60D-BFDFDE8EA6F9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7059600" y="2615967"/>
                  <a:ext cx="249840" cy="48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6F95AE48-0766-45A2-8574-CC454655ECD3}"/>
                    </a:ext>
                  </a:extLst>
                </p14:cNvPr>
                <p14:cNvContentPartPr/>
                <p14:nvPr/>
              </p14:nvContentPartPr>
              <p14:xfrm>
                <a:off x="7262640" y="2695527"/>
                <a:ext cx="214920" cy="30132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6F95AE48-0766-45A2-8574-CC454655ECD3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254000" y="2686887"/>
                  <a:ext cx="232560" cy="31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2CABB058-746F-49B0-BEE1-61B69945D479}"/>
                    </a:ext>
                  </a:extLst>
                </p14:cNvPr>
                <p14:cNvContentPartPr/>
                <p14:nvPr/>
              </p14:nvContentPartPr>
              <p14:xfrm>
                <a:off x="7507800" y="2888487"/>
                <a:ext cx="94680" cy="22644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2CABB058-746F-49B0-BEE1-61B69945D479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499160" y="2879487"/>
                  <a:ext cx="112320" cy="24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9DE5BDF9-3B53-41F3-8DD5-AC8520658650}"/>
                    </a:ext>
                  </a:extLst>
                </p14:cNvPr>
                <p14:cNvContentPartPr/>
                <p14:nvPr/>
              </p14:nvContentPartPr>
              <p14:xfrm>
                <a:off x="7738200" y="2754567"/>
                <a:ext cx="291240" cy="2311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9DE5BDF9-3B53-41F3-8DD5-AC8520658650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7729560" y="2745927"/>
                  <a:ext cx="308880" cy="24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98B44ADA-5A98-4315-92D7-527069A8A87D}"/>
                    </a:ext>
                  </a:extLst>
                </p14:cNvPr>
                <p14:cNvContentPartPr/>
                <p14:nvPr/>
              </p14:nvContentPartPr>
              <p14:xfrm>
                <a:off x="7977960" y="2556567"/>
                <a:ext cx="213840" cy="61380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98B44ADA-5A98-4315-92D7-527069A8A87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7969320" y="2547927"/>
                  <a:ext cx="231480" cy="6314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D4434EDD-77F9-4523-9927-F70F2EB6B8F9}"/>
                  </a:ext>
                </a:extLst>
              </p14:cNvPr>
              <p14:cNvContentPartPr/>
              <p14:nvPr/>
            </p14:nvContentPartPr>
            <p14:xfrm>
              <a:off x="5834880" y="2826207"/>
              <a:ext cx="211680" cy="19764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D4434EDD-77F9-4523-9927-F70F2EB6B8F9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825880" y="2817567"/>
                <a:ext cx="229320" cy="21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F1FBE2DD-13EA-46EC-9B9D-9EB3F07EE283}"/>
                  </a:ext>
                </a:extLst>
              </p14:cNvPr>
              <p14:cNvContentPartPr/>
              <p14:nvPr/>
            </p14:nvContentPartPr>
            <p14:xfrm>
              <a:off x="4685400" y="2968767"/>
              <a:ext cx="1182240" cy="360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F1FBE2DD-13EA-46EC-9B9D-9EB3F07EE283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676760" y="2960127"/>
                <a:ext cx="1199880" cy="37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61D2CC24-A0BF-44C2-A5EB-67904A31C0FC}"/>
              </a:ext>
            </a:extLst>
          </p:cNvPr>
          <p:cNvGrpSpPr/>
          <p:nvPr/>
        </p:nvGrpSpPr>
        <p:grpSpPr>
          <a:xfrm>
            <a:off x="2291040" y="1952487"/>
            <a:ext cx="5664240" cy="1932840"/>
            <a:chOff x="2291040" y="1952487"/>
            <a:chExt cx="5664240" cy="1932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F0D0660-41EB-468A-8B1B-436F1B2A1952}"/>
                    </a:ext>
                  </a:extLst>
                </p14:cNvPr>
                <p14:cNvContentPartPr/>
                <p14:nvPr/>
              </p14:nvContentPartPr>
              <p14:xfrm>
                <a:off x="2351520" y="2993967"/>
                <a:ext cx="3513240" cy="8276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3F0D0660-41EB-468A-8B1B-436F1B2A1952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2342880" y="2985327"/>
                  <a:ext cx="3530880" cy="84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9DA09DD6-7DA5-4677-BA7B-E47E95844E59}"/>
                    </a:ext>
                  </a:extLst>
                </p14:cNvPr>
                <p14:cNvContentPartPr/>
                <p14:nvPr/>
              </p14:nvContentPartPr>
              <p14:xfrm>
                <a:off x="5813640" y="2992167"/>
                <a:ext cx="69480" cy="147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9DA09DD6-7DA5-4677-BA7B-E47E95844E59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5804640" y="2983527"/>
                  <a:ext cx="87120" cy="3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801EA8E1-B78F-4773-8826-79E0F0D95478}"/>
                    </a:ext>
                  </a:extLst>
                </p14:cNvPr>
                <p14:cNvContentPartPr/>
                <p14:nvPr/>
              </p14:nvContentPartPr>
              <p14:xfrm>
                <a:off x="5934240" y="2014407"/>
                <a:ext cx="2021040" cy="84492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801EA8E1-B78F-4773-8826-79E0F0D95478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925600" y="2005407"/>
                  <a:ext cx="2038680" cy="86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6446BCB4-FC28-432E-A59C-A30EDEA070A3}"/>
                    </a:ext>
                  </a:extLst>
                </p14:cNvPr>
                <p14:cNvContentPartPr/>
                <p14:nvPr/>
              </p14:nvContentPartPr>
              <p14:xfrm>
                <a:off x="7693560" y="1952487"/>
                <a:ext cx="252720" cy="18108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6446BCB4-FC28-432E-A59C-A30EDEA070A3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7684920" y="1943487"/>
                  <a:ext cx="270360" cy="19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16B1C1D2-B141-4CBF-B999-DDA2DEAA3B9A}"/>
                    </a:ext>
                  </a:extLst>
                </p14:cNvPr>
                <p14:cNvContentPartPr/>
                <p14:nvPr/>
              </p14:nvContentPartPr>
              <p14:xfrm>
                <a:off x="2291040" y="3616047"/>
                <a:ext cx="375480" cy="26928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16B1C1D2-B141-4CBF-B999-DDA2DEAA3B9A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2282040" y="3607047"/>
                  <a:ext cx="393120" cy="28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B285A0A2-7A19-43EE-AAE8-450639915A0C}"/>
                    </a:ext>
                  </a:extLst>
                </p14:cNvPr>
                <p14:cNvContentPartPr/>
                <p14:nvPr/>
              </p14:nvContentPartPr>
              <p14:xfrm>
                <a:off x="5933880" y="2136087"/>
                <a:ext cx="689400" cy="6933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B285A0A2-7A19-43EE-AAE8-450639915A0C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5924880" y="2127447"/>
                  <a:ext cx="707040" cy="71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EA7B217E-B6BA-4D7F-A30F-C3D0DC6D590F}"/>
                    </a:ext>
                  </a:extLst>
                </p14:cNvPr>
                <p14:cNvContentPartPr/>
                <p14:nvPr/>
              </p14:nvContentPartPr>
              <p14:xfrm>
                <a:off x="6457320" y="2100447"/>
                <a:ext cx="289800" cy="8352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EA7B217E-B6BA-4D7F-A30F-C3D0DC6D590F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6448680" y="2091447"/>
                  <a:ext cx="307440" cy="1011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520388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“formal definition” of a limit is very complicated: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Let’s just say this: If a function approaches the same value from above and from below a particular value then the function has a limit at the value.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a function is continuous (like a polynomial function) then you can find the limit for all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values simply by plugging them into the function. For example: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14:cNvPr>
              <p14:cNvContentPartPr/>
              <p14:nvPr/>
            </p14:nvContentPartPr>
            <p14:xfrm>
              <a:off x="5934240" y="3369807"/>
              <a:ext cx="4680" cy="2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25600" y="3361167"/>
                <a:ext cx="22320" cy="1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41" name="Group 40">
            <a:extLst>
              <a:ext uri="{FF2B5EF4-FFF2-40B4-BE49-F238E27FC236}">
                <a16:creationId xmlns:a16="http://schemas.microsoft.com/office/drawing/2014/main" id="{BB73F73A-6A07-426A-9BE4-AE16B095566F}"/>
              </a:ext>
            </a:extLst>
          </p:cNvPr>
          <p:cNvGrpSpPr/>
          <p:nvPr/>
        </p:nvGrpSpPr>
        <p:grpSpPr>
          <a:xfrm>
            <a:off x="626760" y="4285287"/>
            <a:ext cx="689040" cy="851040"/>
            <a:chOff x="626760" y="4285287"/>
            <a:chExt cx="689040" cy="851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D7C95CA1-023C-499D-BBE5-FC0ED3310B6F}"/>
                    </a:ext>
                  </a:extLst>
                </p14:cNvPr>
                <p14:cNvContentPartPr/>
                <p14:nvPr/>
              </p14:nvContentPartPr>
              <p14:xfrm>
                <a:off x="749520" y="4285287"/>
                <a:ext cx="53640" cy="44928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D7C95CA1-023C-499D-BBE5-FC0ED3310B6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40880" y="4276647"/>
                  <a:ext cx="71280" cy="46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65EF3010-8C26-4150-A77D-95A2F76B91AC}"/>
                    </a:ext>
                  </a:extLst>
                </p14:cNvPr>
                <p14:cNvContentPartPr/>
                <p14:nvPr/>
              </p14:nvContentPartPr>
              <p14:xfrm>
                <a:off x="905040" y="4547007"/>
                <a:ext cx="17280" cy="14184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65EF3010-8C26-4150-A77D-95A2F76B91A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96400" y="4538007"/>
                  <a:ext cx="34920" cy="15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79244D3D-7807-48C5-99C0-55F0C72C2419}"/>
                    </a:ext>
                  </a:extLst>
                </p14:cNvPr>
                <p14:cNvContentPartPr/>
                <p14:nvPr/>
              </p14:nvContentPartPr>
              <p14:xfrm>
                <a:off x="1001880" y="4500927"/>
                <a:ext cx="249840" cy="18864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79244D3D-7807-48C5-99C0-55F0C72C2419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993240" y="4492287"/>
                  <a:ext cx="267480" cy="20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038D124E-C49E-4F27-9714-2E011EAE4AA3}"/>
                    </a:ext>
                  </a:extLst>
                </p14:cNvPr>
                <p14:cNvContentPartPr/>
                <p14:nvPr/>
              </p14:nvContentPartPr>
              <p14:xfrm>
                <a:off x="981720" y="4383207"/>
                <a:ext cx="21240" cy="5508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038D124E-C49E-4F27-9714-2E011EAE4AA3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72720" y="4374567"/>
                  <a:ext cx="38880" cy="7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BCC71724-C168-447C-8893-BDB9490B4B46}"/>
                    </a:ext>
                  </a:extLst>
                </p14:cNvPr>
                <p14:cNvContentPartPr/>
                <p14:nvPr/>
              </p14:nvContentPartPr>
              <p14:xfrm>
                <a:off x="626760" y="4854087"/>
                <a:ext cx="253440" cy="25704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BCC71724-C168-447C-8893-BDB9490B4B46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17760" y="4845087"/>
                  <a:ext cx="271080" cy="27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70A3C1DD-F87E-4BA5-BAD7-C91E766377B1}"/>
                    </a:ext>
                  </a:extLst>
                </p14:cNvPr>
                <p14:cNvContentPartPr/>
                <p14:nvPr/>
              </p14:nvContentPartPr>
              <p14:xfrm>
                <a:off x="662040" y="4869207"/>
                <a:ext cx="193680" cy="26712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70A3C1DD-F87E-4BA5-BAD7-C91E766377B1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53400" y="4860207"/>
                  <a:ext cx="211320" cy="28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FCAADD8D-BAC5-4F02-9986-5E3B2F864091}"/>
                    </a:ext>
                  </a:extLst>
                </p14:cNvPr>
                <p14:cNvContentPartPr/>
                <p14:nvPr/>
              </p14:nvContentPartPr>
              <p14:xfrm>
                <a:off x="864360" y="4977927"/>
                <a:ext cx="156960" cy="1872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FCAADD8D-BAC5-4F02-9986-5E3B2F864091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855360" y="4969287"/>
                  <a:ext cx="17460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4436E9B9-0891-4E99-83F1-764045029CF3}"/>
                    </a:ext>
                  </a:extLst>
                </p14:cNvPr>
                <p14:cNvContentPartPr/>
                <p14:nvPr/>
              </p14:nvContentPartPr>
              <p14:xfrm>
                <a:off x="1075680" y="4847247"/>
                <a:ext cx="240120" cy="2541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4436E9B9-0891-4E99-83F1-764045029CF3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067040" y="4838247"/>
                  <a:ext cx="257760" cy="27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2503B885-E14B-4BFB-A50A-7BA6C5093AF1}"/>
                    </a:ext>
                  </a:extLst>
                </p14:cNvPr>
                <p14:cNvContentPartPr/>
                <p14:nvPr/>
              </p14:nvContentPartPr>
              <p14:xfrm>
                <a:off x="929160" y="4893687"/>
                <a:ext cx="132480" cy="2340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2503B885-E14B-4BFB-A50A-7BA6C5093AF1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920160" y="4885047"/>
                  <a:ext cx="150120" cy="251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5EDE5E9-E1B5-4FCB-B2E4-B940E8D5A1AD}"/>
              </a:ext>
            </a:extLst>
          </p:cNvPr>
          <p:cNvGrpSpPr/>
          <p:nvPr/>
        </p:nvGrpSpPr>
        <p:grpSpPr>
          <a:xfrm>
            <a:off x="1596240" y="4234527"/>
            <a:ext cx="1774080" cy="476280"/>
            <a:chOff x="1596240" y="4234527"/>
            <a:chExt cx="1774080" cy="476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A5D5FD3A-B2F3-4C13-9419-26479998EEDF}"/>
                    </a:ext>
                  </a:extLst>
                </p14:cNvPr>
                <p14:cNvContentPartPr/>
                <p14:nvPr/>
              </p14:nvContentPartPr>
              <p14:xfrm>
                <a:off x="1596240" y="4234527"/>
                <a:ext cx="198720" cy="47628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A5D5FD3A-B2F3-4C13-9419-26479998EEDF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587600" y="4225887"/>
                  <a:ext cx="216360" cy="49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8CFB97A6-8BB6-44EF-86D0-8B5C1F091DE5}"/>
                    </a:ext>
                  </a:extLst>
                </p14:cNvPr>
                <p14:cNvContentPartPr/>
                <p14:nvPr/>
              </p14:nvContentPartPr>
              <p14:xfrm>
                <a:off x="1631520" y="4542327"/>
                <a:ext cx="218880" cy="2736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8CFB97A6-8BB6-44EF-86D0-8B5C1F091DE5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622520" y="4533687"/>
                  <a:ext cx="23652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B2C9F5C0-F84A-40C0-B9C5-F9CD613B8F23}"/>
                    </a:ext>
                  </a:extLst>
                </p14:cNvPr>
                <p14:cNvContentPartPr/>
                <p14:nvPr/>
              </p14:nvContentPartPr>
              <p14:xfrm>
                <a:off x="1907640" y="4417767"/>
                <a:ext cx="133560" cy="25704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B2C9F5C0-F84A-40C0-B9C5-F9CD613B8F23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898640" y="4409127"/>
                  <a:ext cx="151200" cy="27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72819271-0E98-4273-9BA9-A5E95A31C953}"/>
                    </a:ext>
                  </a:extLst>
                </p14:cNvPr>
                <p14:cNvContentPartPr/>
                <p14:nvPr/>
              </p14:nvContentPartPr>
              <p14:xfrm>
                <a:off x="2000880" y="4467807"/>
                <a:ext cx="181080" cy="2127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72819271-0E98-4273-9BA9-A5E95A31C953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992240" y="4459167"/>
                  <a:ext cx="198720" cy="23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A8FD5697-F26F-4171-BF72-43097AC5A822}"/>
                    </a:ext>
                  </a:extLst>
                </p14:cNvPr>
                <p14:cNvContentPartPr/>
                <p14:nvPr/>
              </p14:nvContentPartPr>
              <p14:xfrm>
                <a:off x="2055960" y="4516047"/>
                <a:ext cx="163800" cy="17748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A8FD5697-F26F-4171-BF72-43097AC5A822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2046960" y="4507407"/>
                  <a:ext cx="181440" cy="19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77924DEA-59B0-4936-A81C-62C232080F97}"/>
                    </a:ext>
                  </a:extLst>
                </p14:cNvPr>
                <p14:cNvContentPartPr/>
                <p14:nvPr/>
              </p14:nvContentPartPr>
              <p14:xfrm>
                <a:off x="2225160" y="4383207"/>
                <a:ext cx="110520" cy="31752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77924DEA-59B0-4936-A81C-62C232080F97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2216160" y="4374567"/>
                  <a:ext cx="128160" cy="33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EF8E6258-D715-4729-9DFD-E4049F2AA718}"/>
                    </a:ext>
                  </a:extLst>
                </p14:cNvPr>
                <p14:cNvContentPartPr/>
                <p14:nvPr/>
              </p14:nvContentPartPr>
              <p14:xfrm>
                <a:off x="2479320" y="4482567"/>
                <a:ext cx="155160" cy="3096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EF8E6258-D715-4729-9DFD-E4049F2AA718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2470680" y="4473927"/>
                  <a:ext cx="172800" cy="4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FEB6DF23-3C61-425D-9449-2BDE171DE8AB}"/>
                    </a:ext>
                  </a:extLst>
                </p14:cNvPr>
                <p14:cNvContentPartPr/>
                <p14:nvPr/>
              </p14:nvContentPartPr>
              <p14:xfrm>
                <a:off x="2466360" y="4569687"/>
                <a:ext cx="141120" cy="2628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FEB6DF23-3C61-425D-9449-2BDE171DE8AB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2457720" y="4560687"/>
                  <a:ext cx="158760" cy="4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FD4768B3-4E9B-42E4-B049-757178D44B39}"/>
                    </a:ext>
                  </a:extLst>
                </p14:cNvPr>
                <p14:cNvContentPartPr/>
                <p14:nvPr/>
              </p14:nvContentPartPr>
              <p14:xfrm>
                <a:off x="2814480" y="4423527"/>
                <a:ext cx="308160" cy="26784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FD4768B3-4E9B-42E4-B049-757178D44B39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2805480" y="4414887"/>
                  <a:ext cx="325800" cy="28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3107A408-FB8F-40F3-8BA5-D538B29D4F27}"/>
                    </a:ext>
                  </a:extLst>
                </p14:cNvPr>
                <p14:cNvContentPartPr/>
                <p14:nvPr/>
              </p14:nvContentPartPr>
              <p14:xfrm>
                <a:off x="2871360" y="4438647"/>
                <a:ext cx="206640" cy="25452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3107A408-FB8F-40F3-8BA5-D538B29D4F27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2862720" y="4430007"/>
                  <a:ext cx="224280" cy="27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EE3465EC-4171-43A0-8B1F-7F466E21EE7B}"/>
                    </a:ext>
                  </a:extLst>
                </p14:cNvPr>
                <p14:cNvContentPartPr/>
                <p14:nvPr/>
              </p14:nvContentPartPr>
              <p14:xfrm>
                <a:off x="3098160" y="4289607"/>
                <a:ext cx="272160" cy="16092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EE3465EC-4171-43A0-8B1F-7F466E21EE7B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3089160" y="4280967"/>
                  <a:ext cx="289800" cy="178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D2C06B9-02C0-43FD-A2DA-9A219AA7FE56}"/>
              </a:ext>
            </a:extLst>
          </p:cNvPr>
          <p:cNvGrpSpPr/>
          <p:nvPr/>
        </p:nvGrpSpPr>
        <p:grpSpPr>
          <a:xfrm>
            <a:off x="3928320" y="4362687"/>
            <a:ext cx="299160" cy="316080"/>
            <a:chOff x="3928320" y="4362687"/>
            <a:chExt cx="299160" cy="316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D5F18EBE-B3D7-4E8E-BD8F-58CF47EBE39C}"/>
                    </a:ext>
                  </a:extLst>
                </p14:cNvPr>
                <p14:cNvContentPartPr/>
                <p14:nvPr/>
              </p14:nvContentPartPr>
              <p14:xfrm>
                <a:off x="3934080" y="4490847"/>
                <a:ext cx="32400" cy="15732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D5F18EBE-B3D7-4E8E-BD8F-58CF47EBE39C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3925440" y="4482207"/>
                  <a:ext cx="50040" cy="17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9B7445CD-F363-40AC-BF2A-0BCD98796EA7}"/>
                    </a:ext>
                  </a:extLst>
                </p14:cNvPr>
                <p14:cNvContentPartPr/>
                <p14:nvPr/>
              </p14:nvContentPartPr>
              <p14:xfrm>
                <a:off x="3928320" y="4362687"/>
                <a:ext cx="19800" cy="2052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9B7445CD-F363-40AC-BF2A-0BCD98796EA7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3919320" y="4353687"/>
                  <a:ext cx="37440" cy="3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2C6C88BC-35FB-4EB9-BFD1-08A3B65C3766}"/>
                    </a:ext>
                  </a:extLst>
                </p14:cNvPr>
                <p14:cNvContentPartPr/>
                <p14:nvPr/>
              </p14:nvContentPartPr>
              <p14:xfrm>
                <a:off x="4046760" y="4462047"/>
                <a:ext cx="180720" cy="21672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2C6C88BC-35FB-4EB9-BFD1-08A3B65C3766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4038120" y="4453047"/>
                  <a:ext cx="198360" cy="234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0781AD9-6BBF-462E-88CB-80B078AB5C54}"/>
              </a:ext>
            </a:extLst>
          </p:cNvPr>
          <p:cNvGrpSpPr/>
          <p:nvPr/>
        </p:nvGrpSpPr>
        <p:grpSpPr>
          <a:xfrm>
            <a:off x="4530960" y="4299687"/>
            <a:ext cx="164880" cy="337680"/>
            <a:chOff x="4530960" y="4299687"/>
            <a:chExt cx="164880" cy="337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A5F6346A-732E-4CC8-A9E1-89C98E485990}"/>
                    </a:ext>
                  </a:extLst>
                </p14:cNvPr>
                <p14:cNvContentPartPr/>
                <p14:nvPr/>
              </p14:nvContentPartPr>
              <p14:xfrm>
                <a:off x="4530960" y="4325967"/>
                <a:ext cx="146880" cy="1742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A5F6346A-732E-4CC8-A9E1-89C98E485990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4521960" y="4317327"/>
                  <a:ext cx="164520" cy="19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C74BFE86-7428-4A08-B1AF-2BEC562A8071}"/>
                    </a:ext>
                  </a:extLst>
                </p14:cNvPr>
                <p14:cNvContentPartPr/>
                <p14:nvPr/>
              </p14:nvContentPartPr>
              <p14:xfrm>
                <a:off x="4631400" y="4299687"/>
                <a:ext cx="64440" cy="33768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C74BFE86-7428-4A08-B1AF-2BEC562A8071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4622400" y="4290687"/>
                  <a:ext cx="82080" cy="355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69730C3-B727-4539-BDBA-3CADAB273EC1}"/>
              </a:ext>
            </a:extLst>
          </p:cNvPr>
          <p:cNvGrpSpPr/>
          <p:nvPr/>
        </p:nvGrpSpPr>
        <p:grpSpPr>
          <a:xfrm>
            <a:off x="5066280" y="4102407"/>
            <a:ext cx="3200040" cy="566280"/>
            <a:chOff x="5066280" y="4102407"/>
            <a:chExt cx="3200040" cy="566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76954448-1B48-442E-B4D8-CA9B820D91B8}"/>
                    </a:ext>
                  </a:extLst>
                </p14:cNvPr>
                <p14:cNvContentPartPr/>
                <p14:nvPr/>
              </p14:nvContentPartPr>
              <p14:xfrm>
                <a:off x="5066280" y="4295727"/>
                <a:ext cx="401400" cy="37296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76954448-1B48-442E-B4D8-CA9B820D91B8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5057640" y="4287087"/>
                  <a:ext cx="419040" cy="39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1DC42B9F-6549-420E-AA7A-F77B5F1038F4}"/>
                    </a:ext>
                  </a:extLst>
                </p14:cNvPr>
                <p14:cNvContentPartPr/>
                <p14:nvPr/>
              </p14:nvContentPartPr>
              <p14:xfrm>
                <a:off x="5508000" y="4439727"/>
                <a:ext cx="126720" cy="16596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1DC42B9F-6549-420E-AA7A-F77B5F1038F4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5499000" y="4430727"/>
                  <a:ext cx="144360" cy="18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BE1B300F-0056-4016-8656-7761686C9860}"/>
                    </a:ext>
                  </a:extLst>
                </p14:cNvPr>
                <p14:cNvContentPartPr/>
                <p14:nvPr/>
              </p14:nvContentPartPr>
              <p14:xfrm>
                <a:off x="5645160" y="4364847"/>
                <a:ext cx="1056240" cy="24012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BE1B300F-0056-4016-8656-7761686C9860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5636520" y="4356207"/>
                  <a:ext cx="1073880" cy="25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FE7071C2-8236-4969-B229-273A9FF611DF}"/>
                    </a:ext>
                  </a:extLst>
                </p14:cNvPr>
                <p14:cNvContentPartPr/>
                <p14:nvPr/>
              </p14:nvContentPartPr>
              <p14:xfrm>
                <a:off x="6931440" y="4102407"/>
                <a:ext cx="263880" cy="47340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FE7071C2-8236-4969-B229-273A9FF611DF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6922440" y="4093407"/>
                  <a:ext cx="281520" cy="49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8B9BBF40-2D55-4C63-ABCE-D78D50E95413}"/>
                    </a:ext>
                  </a:extLst>
                </p14:cNvPr>
                <p14:cNvContentPartPr/>
                <p14:nvPr/>
              </p14:nvContentPartPr>
              <p14:xfrm>
                <a:off x="6909840" y="4369887"/>
                <a:ext cx="228240" cy="1296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8B9BBF40-2D55-4C63-ABCE-D78D50E95413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6901200" y="4361247"/>
                  <a:ext cx="245880" cy="3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603F78C7-18FD-463A-9DD3-E9918D23F66B}"/>
                    </a:ext>
                  </a:extLst>
                </p14:cNvPr>
                <p14:cNvContentPartPr/>
                <p14:nvPr/>
              </p14:nvContentPartPr>
              <p14:xfrm>
                <a:off x="7312320" y="4188807"/>
                <a:ext cx="138240" cy="34884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603F78C7-18FD-463A-9DD3-E9918D23F66B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7303320" y="4179807"/>
                  <a:ext cx="155880" cy="36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816C2E0B-BB76-4024-82AA-A85EC72F6194}"/>
                    </a:ext>
                  </a:extLst>
                </p14:cNvPr>
                <p14:cNvContentPartPr/>
                <p14:nvPr/>
              </p14:nvContentPartPr>
              <p14:xfrm>
                <a:off x="7410960" y="4328847"/>
                <a:ext cx="174600" cy="17388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816C2E0B-BB76-4024-82AA-A85EC72F6194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7402320" y="4320207"/>
                  <a:ext cx="192240" cy="19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A1520364-AAB3-4732-9D80-EA17AA8ED29E}"/>
                    </a:ext>
                  </a:extLst>
                </p14:cNvPr>
                <p14:cNvContentPartPr/>
                <p14:nvPr/>
              </p14:nvContentPartPr>
              <p14:xfrm>
                <a:off x="7551000" y="4178007"/>
                <a:ext cx="130320" cy="40932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A1520364-AAB3-4732-9D80-EA17AA8ED29E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7542000" y="4169367"/>
                  <a:ext cx="147960" cy="42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E713EE1A-53D0-4DD3-BD28-4FCE23385891}"/>
                    </a:ext>
                  </a:extLst>
                </p14:cNvPr>
                <p14:cNvContentPartPr/>
                <p14:nvPr/>
              </p14:nvContentPartPr>
              <p14:xfrm>
                <a:off x="7746480" y="4304727"/>
                <a:ext cx="192240" cy="1548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E713EE1A-53D0-4DD3-BD28-4FCE23385891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7737840" y="4295727"/>
                  <a:ext cx="209880" cy="3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7886A1FE-7023-4792-8441-05DD7DF9FE07}"/>
                    </a:ext>
                  </a:extLst>
                </p14:cNvPr>
                <p14:cNvContentPartPr/>
                <p14:nvPr/>
              </p14:nvContentPartPr>
              <p14:xfrm>
                <a:off x="7767360" y="4381767"/>
                <a:ext cx="195840" cy="2628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7886A1FE-7023-4792-8441-05DD7DF9FE07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7758360" y="4373127"/>
                  <a:ext cx="213480" cy="4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1AE43BC3-8072-4B49-8D96-7D9981D369A4}"/>
                    </a:ext>
                  </a:extLst>
                </p14:cNvPr>
                <p14:cNvContentPartPr/>
                <p14:nvPr/>
              </p14:nvContentPartPr>
              <p14:xfrm>
                <a:off x="8082720" y="4135887"/>
                <a:ext cx="170280" cy="19620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1AE43BC3-8072-4B49-8D96-7D9981D369A4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8073720" y="4127247"/>
                  <a:ext cx="187920" cy="21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CCD893A3-FAD3-42CF-81FC-4DD4AD5F11E0}"/>
                    </a:ext>
                  </a:extLst>
                </p14:cNvPr>
                <p14:cNvContentPartPr/>
                <p14:nvPr/>
              </p14:nvContentPartPr>
              <p14:xfrm>
                <a:off x="8172000" y="4156767"/>
                <a:ext cx="94320" cy="37944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CCD893A3-FAD3-42CF-81FC-4DD4AD5F11E0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8163000" y="4147767"/>
                  <a:ext cx="111960" cy="3970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3041040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possibilities exist: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The function is continuous and therefore has a limit.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14:cNvPr>
              <p14:cNvContentPartPr/>
              <p14:nvPr/>
            </p14:nvContentPartPr>
            <p14:xfrm>
              <a:off x="5934240" y="3369807"/>
              <a:ext cx="4680" cy="2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25600" y="3361167"/>
                <a:ext cx="22320" cy="1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CEE3A76F-089F-4256-9F57-074916C9B088}"/>
              </a:ext>
            </a:extLst>
          </p:cNvPr>
          <p:cNvGrpSpPr/>
          <p:nvPr/>
        </p:nvGrpSpPr>
        <p:grpSpPr>
          <a:xfrm>
            <a:off x="929160" y="1226727"/>
            <a:ext cx="2720160" cy="1712520"/>
            <a:chOff x="929160" y="1226727"/>
            <a:chExt cx="2720160" cy="1712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0E02023F-23DE-4AAF-8559-D4D053C5CAC2}"/>
                    </a:ext>
                  </a:extLst>
                </p14:cNvPr>
                <p14:cNvContentPartPr/>
                <p14:nvPr/>
              </p14:nvContentPartPr>
              <p14:xfrm>
                <a:off x="2226240" y="1226727"/>
                <a:ext cx="111600" cy="171252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0E02023F-23DE-4AAF-8559-D4D053C5CAC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217600" y="1217727"/>
                  <a:ext cx="129240" cy="173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2C9776AA-6223-4595-A173-0002B127AFE5}"/>
                    </a:ext>
                  </a:extLst>
                </p14:cNvPr>
                <p14:cNvContentPartPr/>
                <p14:nvPr/>
              </p14:nvContentPartPr>
              <p14:xfrm>
                <a:off x="929160" y="2003607"/>
                <a:ext cx="2720160" cy="7956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2C9776AA-6223-4595-A173-0002B127AFE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20160" y="1994967"/>
                  <a:ext cx="2737800" cy="97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935D3D3B-23A4-459F-BCE5-3CFAAE8ACD7C}"/>
                  </a:ext>
                </a:extLst>
              </p14:cNvPr>
              <p14:cNvContentPartPr/>
              <p14:nvPr/>
            </p14:nvContentPartPr>
            <p14:xfrm>
              <a:off x="2863800" y="1424727"/>
              <a:ext cx="92880" cy="608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935D3D3B-23A4-459F-BCE5-3CFAAE8ACD7C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854800" y="1416087"/>
                <a:ext cx="110520" cy="78480"/>
              </a:xfrm>
              <a:prstGeom prst="rect">
                <a:avLst/>
              </a:prstGeom>
            </p:spPr>
          </p:pic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EE807D5D-9116-4194-898E-AC9EF7EA1EA7}"/>
              </a:ext>
            </a:extLst>
          </p:cNvPr>
          <p:cNvGrpSpPr/>
          <p:nvPr/>
        </p:nvGrpSpPr>
        <p:grpSpPr>
          <a:xfrm>
            <a:off x="1035360" y="995247"/>
            <a:ext cx="2781360" cy="2059200"/>
            <a:chOff x="1035360" y="995247"/>
            <a:chExt cx="2781360" cy="2059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AAFD27E7-87D1-4801-893F-1F2B8E7EB207}"/>
                    </a:ext>
                  </a:extLst>
                </p14:cNvPr>
                <p14:cNvContentPartPr/>
                <p14:nvPr/>
              </p14:nvContentPartPr>
              <p14:xfrm>
                <a:off x="1035360" y="1022247"/>
                <a:ext cx="2736000" cy="203220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AAFD27E7-87D1-4801-893F-1F2B8E7EB207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026360" y="1013247"/>
                  <a:ext cx="2753640" cy="204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C63AC082-8EA1-4E2D-A733-B8E387D05B44}"/>
                    </a:ext>
                  </a:extLst>
                </p14:cNvPr>
                <p14:cNvContentPartPr/>
                <p14:nvPr/>
              </p14:nvContentPartPr>
              <p14:xfrm>
                <a:off x="3503880" y="995247"/>
                <a:ext cx="312840" cy="25452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C63AC082-8EA1-4E2D-A733-B8E387D05B44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495240" y="986607"/>
                  <a:ext cx="330480" cy="27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6224277E-5D38-4EA2-A640-F4D9C1B741DD}"/>
                    </a:ext>
                  </a:extLst>
                </p14:cNvPr>
                <p14:cNvContentPartPr/>
                <p14:nvPr/>
              </p14:nvContentPartPr>
              <p14:xfrm>
                <a:off x="1045440" y="2749167"/>
                <a:ext cx="448560" cy="27036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6224277E-5D38-4EA2-A640-F4D9C1B741DD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36800" y="2740527"/>
                  <a:ext cx="466200" cy="28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FBDFF469-5C21-4693-9886-23C450FC141D}"/>
                    </a:ext>
                  </a:extLst>
                </p14:cNvPr>
                <p14:cNvContentPartPr/>
                <p14:nvPr/>
              </p14:nvContentPartPr>
              <p14:xfrm>
                <a:off x="2840760" y="1438767"/>
                <a:ext cx="141480" cy="2556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FBDFF469-5C21-4693-9886-23C450FC141D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831760" y="1430127"/>
                  <a:ext cx="15912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15E60B09-44F1-44E9-BEDA-60BD007F1FCD}"/>
                    </a:ext>
                  </a:extLst>
                </p14:cNvPr>
                <p14:cNvContentPartPr/>
                <p14:nvPr/>
              </p14:nvContentPartPr>
              <p14:xfrm>
                <a:off x="2840760" y="1438047"/>
                <a:ext cx="183960" cy="4680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15E60B09-44F1-44E9-BEDA-60BD007F1FC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831760" y="1429407"/>
                  <a:ext cx="201600" cy="6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0DC56302-DE5E-413A-A502-9A0F78F0CCFD}"/>
                    </a:ext>
                  </a:extLst>
                </p14:cNvPr>
                <p14:cNvContentPartPr/>
                <p14:nvPr/>
              </p14:nvContentPartPr>
              <p14:xfrm>
                <a:off x="2900880" y="1425087"/>
                <a:ext cx="209160" cy="219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DC56302-DE5E-413A-A502-9A0F78F0CCFD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892240" y="1416087"/>
                  <a:ext cx="226800" cy="396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5399576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possibilities exist: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The function is continuous and therefore has a limit.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The function is discontinuous but has a limit at the discontinuity because it approaches the same value from above and below. 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14:cNvPr>
              <p14:cNvContentPartPr/>
              <p14:nvPr/>
            </p14:nvContentPartPr>
            <p14:xfrm>
              <a:off x="5934240" y="3369807"/>
              <a:ext cx="4680" cy="2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25600" y="3361167"/>
                <a:ext cx="22320" cy="1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22FF02B2-A16F-4B50-9E1B-9A3AF14BD14A}"/>
              </a:ext>
            </a:extLst>
          </p:cNvPr>
          <p:cNvGrpSpPr/>
          <p:nvPr/>
        </p:nvGrpSpPr>
        <p:grpSpPr>
          <a:xfrm>
            <a:off x="1721520" y="1044927"/>
            <a:ext cx="1550880" cy="847440"/>
            <a:chOff x="1721520" y="1044927"/>
            <a:chExt cx="1550880" cy="84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AEBDED9E-C66D-46CE-A647-AA2894F80329}"/>
                    </a:ext>
                  </a:extLst>
                </p14:cNvPr>
                <p14:cNvContentPartPr/>
                <p14:nvPr/>
              </p14:nvContentPartPr>
              <p14:xfrm>
                <a:off x="1721520" y="1051407"/>
                <a:ext cx="1543320" cy="84096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AEBDED9E-C66D-46CE-A647-AA2894F8032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712520" y="1042767"/>
                  <a:ext cx="1560960" cy="85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755C806D-8DA6-4997-996E-F30F002DA859}"/>
                    </a:ext>
                  </a:extLst>
                </p14:cNvPr>
                <p14:cNvContentPartPr/>
                <p14:nvPr/>
              </p14:nvContentPartPr>
              <p14:xfrm>
                <a:off x="3093120" y="1044927"/>
                <a:ext cx="179280" cy="18828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755C806D-8DA6-4997-996E-F30F002DA85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084120" y="1035927"/>
                  <a:ext cx="196920" cy="2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AB5C7457-C24A-42BC-90B2-10F9141830FD}"/>
                    </a:ext>
                  </a:extLst>
                </p14:cNvPr>
                <p14:cNvContentPartPr/>
                <p14:nvPr/>
              </p14:nvContentPartPr>
              <p14:xfrm>
                <a:off x="1738440" y="1675647"/>
                <a:ext cx="257040" cy="14940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AB5C7457-C24A-42BC-90B2-10F9141830F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729440" y="1666647"/>
                  <a:ext cx="274680" cy="167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F46650E-B603-41EE-8D48-E41849668122}"/>
              </a:ext>
            </a:extLst>
          </p:cNvPr>
          <p:cNvGrpSpPr/>
          <p:nvPr/>
        </p:nvGrpSpPr>
        <p:grpSpPr>
          <a:xfrm>
            <a:off x="1444680" y="1103967"/>
            <a:ext cx="1858320" cy="817200"/>
            <a:chOff x="1444680" y="1103967"/>
            <a:chExt cx="1858320" cy="817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9ADCBCBF-537D-49EB-A63B-B86F1DE864BF}"/>
                    </a:ext>
                  </a:extLst>
                </p14:cNvPr>
                <p14:cNvContentPartPr/>
                <p14:nvPr/>
              </p14:nvContentPartPr>
              <p14:xfrm>
                <a:off x="2323800" y="1103967"/>
                <a:ext cx="27360" cy="8172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9ADCBCBF-537D-49EB-A63B-B86F1DE864B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15160" y="1094967"/>
                  <a:ext cx="45000" cy="83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7F725D48-9441-4643-AE6A-1AE81A4A4A6B}"/>
                    </a:ext>
                  </a:extLst>
                </p14:cNvPr>
                <p14:cNvContentPartPr/>
                <p14:nvPr/>
              </p14:nvContentPartPr>
              <p14:xfrm>
                <a:off x="1444680" y="1492047"/>
                <a:ext cx="1858320" cy="2736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7F725D48-9441-4643-AE6A-1AE81A4A4A6B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435680" y="1483047"/>
                  <a:ext cx="187596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C8CC89D5-1355-43C7-91B5-1435237C8070}"/>
                    </a:ext>
                  </a:extLst>
                </p14:cNvPr>
                <p14:cNvContentPartPr/>
                <p14:nvPr/>
              </p14:nvContentPartPr>
              <p14:xfrm>
                <a:off x="2691360" y="1312767"/>
                <a:ext cx="84960" cy="9720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C8CC89D5-1355-43C7-91B5-1435237C8070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682360" y="1304127"/>
                  <a:ext cx="102600" cy="11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3E69C588-D025-4653-AD57-BD7D2F0B62C5}"/>
                    </a:ext>
                  </a:extLst>
                </p14:cNvPr>
                <p14:cNvContentPartPr/>
                <p14:nvPr/>
              </p14:nvContentPartPr>
              <p14:xfrm>
                <a:off x="2669400" y="1331127"/>
                <a:ext cx="84600" cy="39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3E69C588-D025-4653-AD57-BD7D2F0B62C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660760" y="1322487"/>
                  <a:ext cx="102240" cy="5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57F9F8AC-5552-4744-A8F9-46C47EC3909B}"/>
                    </a:ext>
                  </a:extLst>
                </p14:cNvPr>
                <p14:cNvContentPartPr/>
                <p14:nvPr/>
              </p14:nvContentPartPr>
              <p14:xfrm>
                <a:off x="2684520" y="1310247"/>
                <a:ext cx="77760" cy="507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57F9F8AC-5552-4744-A8F9-46C47EC3909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675880" y="1301247"/>
                  <a:ext cx="9540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33C5CB51-AA93-4047-8E99-1E5D6E90B445}"/>
                    </a:ext>
                  </a:extLst>
                </p14:cNvPr>
                <p14:cNvContentPartPr/>
                <p14:nvPr/>
              </p14:nvContentPartPr>
              <p14:xfrm>
                <a:off x="2676600" y="1306647"/>
                <a:ext cx="65520" cy="45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33C5CB51-AA93-4047-8E99-1E5D6E90B445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667960" y="1298007"/>
                  <a:ext cx="83160" cy="630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2727555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possibilities exist: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The function is continuous and therefore has a limit.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The function is discontinuous but has a limit at the discontinuity because it approaches the same value from above and below. 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14:cNvPr>
              <p14:cNvContentPartPr/>
              <p14:nvPr/>
            </p14:nvContentPartPr>
            <p14:xfrm>
              <a:off x="5934240" y="3369807"/>
              <a:ext cx="4680" cy="2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25600" y="3361167"/>
                <a:ext cx="22320" cy="1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22FF02B2-A16F-4B50-9E1B-9A3AF14BD14A}"/>
              </a:ext>
            </a:extLst>
          </p:cNvPr>
          <p:cNvGrpSpPr/>
          <p:nvPr/>
        </p:nvGrpSpPr>
        <p:grpSpPr>
          <a:xfrm>
            <a:off x="1721520" y="1044927"/>
            <a:ext cx="1550880" cy="847440"/>
            <a:chOff x="1721520" y="1044927"/>
            <a:chExt cx="1550880" cy="84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AEBDED9E-C66D-46CE-A647-AA2894F80329}"/>
                    </a:ext>
                  </a:extLst>
                </p14:cNvPr>
                <p14:cNvContentPartPr/>
                <p14:nvPr/>
              </p14:nvContentPartPr>
              <p14:xfrm>
                <a:off x="1721520" y="1051407"/>
                <a:ext cx="1543320" cy="84096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AEBDED9E-C66D-46CE-A647-AA2894F8032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712520" y="1042767"/>
                  <a:ext cx="1560960" cy="85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755C806D-8DA6-4997-996E-F30F002DA859}"/>
                    </a:ext>
                  </a:extLst>
                </p14:cNvPr>
                <p14:cNvContentPartPr/>
                <p14:nvPr/>
              </p14:nvContentPartPr>
              <p14:xfrm>
                <a:off x="3093120" y="1044927"/>
                <a:ext cx="179280" cy="18828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755C806D-8DA6-4997-996E-F30F002DA85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084120" y="1035927"/>
                  <a:ext cx="196920" cy="2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AB5C7457-C24A-42BC-90B2-10F9141830FD}"/>
                    </a:ext>
                  </a:extLst>
                </p14:cNvPr>
                <p14:cNvContentPartPr/>
                <p14:nvPr/>
              </p14:nvContentPartPr>
              <p14:xfrm>
                <a:off x="1738440" y="1675647"/>
                <a:ext cx="257040" cy="14940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AB5C7457-C24A-42BC-90B2-10F9141830F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729440" y="1666647"/>
                  <a:ext cx="274680" cy="167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F46650E-B603-41EE-8D48-E41849668122}"/>
              </a:ext>
            </a:extLst>
          </p:cNvPr>
          <p:cNvGrpSpPr/>
          <p:nvPr/>
        </p:nvGrpSpPr>
        <p:grpSpPr>
          <a:xfrm>
            <a:off x="1444680" y="1103967"/>
            <a:ext cx="1858320" cy="817200"/>
            <a:chOff x="1444680" y="1103967"/>
            <a:chExt cx="1858320" cy="817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9ADCBCBF-537D-49EB-A63B-B86F1DE864BF}"/>
                    </a:ext>
                  </a:extLst>
                </p14:cNvPr>
                <p14:cNvContentPartPr/>
                <p14:nvPr/>
              </p14:nvContentPartPr>
              <p14:xfrm>
                <a:off x="2323800" y="1103967"/>
                <a:ext cx="27360" cy="8172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9ADCBCBF-537D-49EB-A63B-B86F1DE864B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15160" y="1094967"/>
                  <a:ext cx="45000" cy="83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7F725D48-9441-4643-AE6A-1AE81A4A4A6B}"/>
                    </a:ext>
                  </a:extLst>
                </p14:cNvPr>
                <p14:cNvContentPartPr/>
                <p14:nvPr/>
              </p14:nvContentPartPr>
              <p14:xfrm>
                <a:off x="1444680" y="1492047"/>
                <a:ext cx="1858320" cy="2736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7F725D48-9441-4643-AE6A-1AE81A4A4A6B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435680" y="1483047"/>
                  <a:ext cx="187596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C8CC89D5-1355-43C7-91B5-1435237C8070}"/>
                    </a:ext>
                  </a:extLst>
                </p14:cNvPr>
                <p14:cNvContentPartPr/>
                <p14:nvPr/>
              </p14:nvContentPartPr>
              <p14:xfrm>
                <a:off x="2691360" y="1312767"/>
                <a:ext cx="84960" cy="9720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C8CC89D5-1355-43C7-91B5-1435237C8070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682360" y="1304127"/>
                  <a:ext cx="102600" cy="11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3E69C588-D025-4653-AD57-BD7D2F0B62C5}"/>
                    </a:ext>
                  </a:extLst>
                </p14:cNvPr>
                <p14:cNvContentPartPr/>
                <p14:nvPr/>
              </p14:nvContentPartPr>
              <p14:xfrm>
                <a:off x="2669400" y="1331127"/>
                <a:ext cx="84600" cy="39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3E69C588-D025-4653-AD57-BD7D2F0B62C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660760" y="1322487"/>
                  <a:ext cx="102240" cy="5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57F9F8AC-5552-4744-A8F9-46C47EC3909B}"/>
                    </a:ext>
                  </a:extLst>
                </p14:cNvPr>
                <p14:cNvContentPartPr/>
                <p14:nvPr/>
              </p14:nvContentPartPr>
              <p14:xfrm>
                <a:off x="2684520" y="1310247"/>
                <a:ext cx="77760" cy="507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57F9F8AC-5552-4744-A8F9-46C47EC3909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675880" y="1301247"/>
                  <a:ext cx="9540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33C5CB51-AA93-4047-8E99-1E5D6E90B445}"/>
                    </a:ext>
                  </a:extLst>
                </p14:cNvPr>
                <p14:cNvContentPartPr/>
                <p14:nvPr/>
              </p14:nvContentPartPr>
              <p14:xfrm>
                <a:off x="2676600" y="1306647"/>
                <a:ext cx="65520" cy="45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33C5CB51-AA93-4047-8E99-1E5D6E90B445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667960" y="1298007"/>
                  <a:ext cx="83160" cy="63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2F03DB9-5E03-47DB-8E2F-899916B86EE4}"/>
              </a:ext>
            </a:extLst>
          </p:cNvPr>
          <p:cNvGrpSpPr/>
          <p:nvPr/>
        </p:nvGrpSpPr>
        <p:grpSpPr>
          <a:xfrm>
            <a:off x="3962880" y="2819400"/>
            <a:ext cx="1218240" cy="954000"/>
            <a:chOff x="3999960" y="2433447"/>
            <a:chExt cx="1218240" cy="954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20DDD5A-AC7C-440C-9D14-04B80E8497D6}"/>
                    </a:ext>
                  </a:extLst>
                </p14:cNvPr>
                <p14:cNvContentPartPr/>
                <p14:nvPr/>
              </p14:nvContentPartPr>
              <p14:xfrm>
                <a:off x="4605120" y="2433447"/>
                <a:ext cx="43920" cy="9540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20DDD5A-AC7C-440C-9D14-04B80E8497D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596120" y="2424447"/>
                  <a:ext cx="61560" cy="97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6764F186-F79B-438D-8A90-CE6FA2B64505}"/>
                    </a:ext>
                  </a:extLst>
                </p14:cNvPr>
                <p14:cNvContentPartPr/>
                <p14:nvPr/>
              </p14:nvContentPartPr>
              <p14:xfrm>
                <a:off x="3999960" y="2909007"/>
                <a:ext cx="1218240" cy="7092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6764F186-F79B-438D-8A90-CE6FA2B64505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991320" y="2900367"/>
                  <a:ext cx="1235880" cy="88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7CF61F4-CBDE-4DD0-9E75-B417D36032F8}"/>
              </a:ext>
            </a:extLst>
          </p:cNvPr>
          <p:cNvGrpSpPr/>
          <p:nvPr/>
        </p:nvGrpSpPr>
        <p:grpSpPr>
          <a:xfrm>
            <a:off x="3847680" y="3001200"/>
            <a:ext cx="1869840" cy="775800"/>
            <a:chOff x="3884760" y="2615247"/>
            <a:chExt cx="1869840" cy="775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18DA4393-799B-411E-83E2-3B3C632E1626}"/>
                    </a:ext>
                  </a:extLst>
                </p14:cNvPr>
                <p14:cNvContentPartPr/>
                <p14:nvPr/>
              </p14:nvContentPartPr>
              <p14:xfrm>
                <a:off x="3884760" y="2697687"/>
                <a:ext cx="1002240" cy="6933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18DA4393-799B-411E-83E2-3B3C632E1626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876120" y="2688687"/>
                  <a:ext cx="1019880" cy="71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E8DE3C63-E6FC-470C-A4CC-BBF772C0303B}"/>
                    </a:ext>
                  </a:extLst>
                </p14:cNvPr>
                <p14:cNvContentPartPr/>
                <p14:nvPr/>
              </p14:nvContentPartPr>
              <p14:xfrm>
                <a:off x="4898880" y="2615247"/>
                <a:ext cx="99000" cy="15840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E8DE3C63-E6FC-470C-A4CC-BBF772C0303B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890240" y="2606607"/>
                  <a:ext cx="116640" cy="17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39D1425E-2B18-4FED-B894-282D03604572}"/>
                    </a:ext>
                  </a:extLst>
                </p14:cNvPr>
                <p14:cNvContentPartPr/>
                <p14:nvPr/>
              </p14:nvContentPartPr>
              <p14:xfrm>
                <a:off x="4986360" y="2729727"/>
                <a:ext cx="768240" cy="62280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39D1425E-2B18-4FED-B894-282D03604572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977720" y="2721087"/>
                  <a:ext cx="785880" cy="64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2EE5E2D9-02D5-4A45-AA2A-CE5D7CE7A1D7}"/>
                    </a:ext>
                  </a:extLst>
                </p14:cNvPr>
                <p14:cNvContentPartPr/>
                <p14:nvPr/>
              </p14:nvContentPartPr>
              <p14:xfrm>
                <a:off x="4883760" y="2623167"/>
                <a:ext cx="143280" cy="1389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2EE5E2D9-02D5-4A45-AA2A-CE5D7CE7A1D7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875120" y="2614167"/>
                  <a:ext cx="160920" cy="1566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130522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possibilities exist: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The function is continuous and therefore has a limit.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The function is discontinuous but has a limit at the discontinuity because it approaches the same value from above and below. 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The function is discontinuous, and the limit does not exist at the discontinuity.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14:cNvPr>
              <p14:cNvContentPartPr/>
              <p14:nvPr/>
            </p14:nvContentPartPr>
            <p14:xfrm>
              <a:off x="5934240" y="3369807"/>
              <a:ext cx="4680" cy="2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25600" y="3361167"/>
                <a:ext cx="22320" cy="1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22FF02B2-A16F-4B50-9E1B-9A3AF14BD14A}"/>
              </a:ext>
            </a:extLst>
          </p:cNvPr>
          <p:cNvGrpSpPr/>
          <p:nvPr/>
        </p:nvGrpSpPr>
        <p:grpSpPr>
          <a:xfrm>
            <a:off x="1721520" y="1044927"/>
            <a:ext cx="1550880" cy="847440"/>
            <a:chOff x="1721520" y="1044927"/>
            <a:chExt cx="1550880" cy="84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AEBDED9E-C66D-46CE-A647-AA2894F80329}"/>
                    </a:ext>
                  </a:extLst>
                </p14:cNvPr>
                <p14:cNvContentPartPr/>
                <p14:nvPr/>
              </p14:nvContentPartPr>
              <p14:xfrm>
                <a:off x="1721520" y="1051407"/>
                <a:ext cx="1543320" cy="84096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AEBDED9E-C66D-46CE-A647-AA2894F8032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712520" y="1042767"/>
                  <a:ext cx="1560960" cy="85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755C806D-8DA6-4997-996E-F30F002DA859}"/>
                    </a:ext>
                  </a:extLst>
                </p14:cNvPr>
                <p14:cNvContentPartPr/>
                <p14:nvPr/>
              </p14:nvContentPartPr>
              <p14:xfrm>
                <a:off x="3093120" y="1044927"/>
                <a:ext cx="179280" cy="18828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755C806D-8DA6-4997-996E-F30F002DA85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084120" y="1035927"/>
                  <a:ext cx="196920" cy="2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AB5C7457-C24A-42BC-90B2-10F9141830FD}"/>
                    </a:ext>
                  </a:extLst>
                </p14:cNvPr>
                <p14:cNvContentPartPr/>
                <p14:nvPr/>
              </p14:nvContentPartPr>
              <p14:xfrm>
                <a:off x="1738440" y="1675647"/>
                <a:ext cx="257040" cy="14940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AB5C7457-C24A-42BC-90B2-10F9141830F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729440" y="1666647"/>
                  <a:ext cx="274680" cy="167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F46650E-B603-41EE-8D48-E41849668122}"/>
              </a:ext>
            </a:extLst>
          </p:cNvPr>
          <p:cNvGrpSpPr/>
          <p:nvPr/>
        </p:nvGrpSpPr>
        <p:grpSpPr>
          <a:xfrm>
            <a:off x="1444680" y="1103967"/>
            <a:ext cx="1858320" cy="817200"/>
            <a:chOff x="1444680" y="1103967"/>
            <a:chExt cx="1858320" cy="817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9ADCBCBF-537D-49EB-A63B-B86F1DE864BF}"/>
                    </a:ext>
                  </a:extLst>
                </p14:cNvPr>
                <p14:cNvContentPartPr/>
                <p14:nvPr/>
              </p14:nvContentPartPr>
              <p14:xfrm>
                <a:off x="2323800" y="1103967"/>
                <a:ext cx="27360" cy="8172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9ADCBCBF-537D-49EB-A63B-B86F1DE864B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15160" y="1094967"/>
                  <a:ext cx="45000" cy="83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7F725D48-9441-4643-AE6A-1AE81A4A4A6B}"/>
                    </a:ext>
                  </a:extLst>
                </p14:cNvPr>
                <p14:cNvContentPartPr/>
                <p14:nvPr/>
              </p14:nvContentPartPr>
              <p14:xfrm>
                <a:off x="1444680" y="1492047"/>
                <a:ext cx="1858320" cy="2736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7F725D48-9441-4643-AE6A-1AE81A4A4A6B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435680" y="1483047"/>
                  <a:ext cx="187596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C8CC89D5-1355-43C7-91B5-1435237C8070}"/>
                    </a:ext>
                  </a:extLst>
                </p14:cNvPr>
                <p14:cNvContentPartPr/>
                <p14:nvPr/>
              </p14:nvContentPartPr>
              <p14:xfrm>
                <a:off x="2691360" y="1312767"/>
                <a:ext cx="84960" cy="9720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C8CC89D5-1355-43C7-91B5-1435237C8070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682360" y="1304127"/>
                  <a:ext cx="102600" cy="11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3E69C588-D025-4653-AD57-BD7D2F0B62C5}"/>
                    </a:ext>
                  </a:extLst>
                </p14:cNvPr>
                <p14:cNvContentPartPr/>
                <p14:nvPr/>
              </p14:nvContentPartPr>
              <p14:xfrm>
                <a:off x="2669400" y="1331127"/>
                <a:ext cx="84600" cy="39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3E69C588-D025-4653-AD57-BD7D2F0B62C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660760" y="1322487"/>
                  <a:ext cx="102240" cy="5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57F9F8AC-5552-4744-A8F9-46C47EC3909B}"/>
                    </a:ext>
                  </a:extLst>
                </p14:cNvPr>
                <p14:cNvContentPartPr/>
                <p14:nvPr/>
              </p14:nvContentPartPr>
              <p14:xfrm>
                <a:off x="2684520" y="1310247"/>
                <a:ext cx="77760" cy="507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57F9F8AC-5552-4744-A8F9-46C47EC3909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675880" y="1301247"/>
                  <a:ext cx="9540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33C5CB51-AA93-4047-8E99-1E5D6E90B445}"/>
                    </a:ext>
                  </a:extLst>
                </p14:cNvPr>
                <p14:cNvContentPartPr/>
                <p14:nvPr/>
              </p14:nvContentPartPr>
              <p14:xfrm>
                <a:off x="2676600" y="1306647"/>
                <a:ext cx="65520" cy="45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33C5CB51-AA93-4047-8E99-1E5D6E90B445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667960" y="1298007"/>
                  <a:ext cx="83160" cy="63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2F03DB9-5E03-47DB-8E2F-899916B86EE4}"/>
              </a:ext>
            </a:extLst>
          </p:cNvPr>
          <p:cNvGrpSpPr/>
          <p:nvPr/>
        </p:nvGrpSpPr>
        <p:grpSpPr>
          <a:xfrm>
            <a:off x="3962880" y="2819400"/>
            <a:ext cx="1218240" cy="954000"/>
            <a:chOff x="3999960" y="2433447"/>
            <a:chExt cx="1218240" cy="954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20DDD5A-AC7C-440C-9D14-04B80E8497D6}"/>
                    </a:ext>
                  </a:extLst>
                </p14:cNvPr>
                <p14:cNvContentPartPr/>
                <p14:nvPr/>
              </p14:nvContentPartPr>
              <p14:xfrm>
                <a:off x="4605120" y="2433447"/>
                <a:ext cx="43920" cy="9540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20DDD5A-AC7C-440C-9D14-04B80E8497D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596120" y="2424447"/>
                  <a:ext cx="61560" cy="97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6764F186-F79B-438D-8A90-CE6FA2B64505}"/>
                    </a:ext>
                  </a:extLst>
                </p14:cNvPr>
                <p14:cNvContentPartPr/>
                <p14:nvPr/>
              </p14:nvContentPartPr>
              <p14:xfrm>
                <a:off x="3999960" y="2909007"/>
                <a:ext cx="1218240" cy="7092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6764F186-F79B-438D-8A90-CE6FA2B64505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991320" y="2900367"/>
                  <a:ext cx="1235880" cy="88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7CF61F4-CBDE-4DD0-9E75-B417D36032F8}"/>
              </a:ext>
            </a:extLst>
          </p:cNvPr>
          <p:cNvGrpSpPr/>
          <p:nvPr/>
        </p:nvGrpSpPr>
        <p:grpSpPr>
          <a:xfrm>
            <a:off x="3847680" y="3001200"/>
            <a:ext cx="1869840" cy="775800"/>
            <a:chOff x="3884760" y="2615247"/>
            <a:chExt cx="1869840" cy="775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18DA4393-799B-411E-83E2-3B3C632E1626}"/>
                    </a:ext>
                  </a:extLst>
                </p14:cNvPr>
                <p14:cNvContentPartPr/>
                <p14:nvPr/>
              </p14:nvContentPartPr>
              <p14:xfrm>
                <a:off x="3884760" y="2697687"/>
                <a:ext cx="1002240" cy="6933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18DA4393-799B-411E-83E2-3B3C632E1626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876120" y="2688687"/>
                  <a:ext cx="1019880" cy="71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E8DE3C63-E6FC-470C-A4CC-BBF772C0303B}"/>
                    </a:ext>
                  </a:extLst>
                </p14:cNvPr>
                <p14:cNvContentPartPr/>
                <p14:nvPr/>
              </p14:nvContentPartPr>
              <p14:xfrm>
                <a:off x="4898880" y="2615247"/>
                <a:ext cx="99000" cy="15840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E8DE3C63-E6FC-470C-A4CC-BBF772C0303B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890240" y="2606607"/>
                  <a:ext cx="116640" cy="17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39D1425E-2B18-4FED-B894-282D03604572}"/>
                    </a:ext>
                  </a:extLst>
                </p14:cNvPr>
                <p14:cNvContentPartPr/>
                <p14:nvPr/>
              </p14:nvContentPartPr>
              <p14:xfrm>
                <a:off x="4986360" y="2729727"/>
                <a:ext cx="768240" cy="62280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39D1425E-2B18-4FED-B894-282D03604572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977720" y="2721087"/>
                  <a:ext cx="785880" cy="64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2EE5E2D9-02D5-4A45-AA2A-CE5D7CE7A1D7}"/>
                    </a:ext>
                  </a:extLst>
                </p14:cNvPr>
                <p14:cNvContentPartPr/>
                <p14:nvPr/>
              </p14:nvContentPartPr>
              <p14:xfrm>
                <a:off x="4883760" y="2623167"/>
                <a:ext cx="143280" cy="1389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2EE5E2D9-02D5-4A45-AA2A-CE5D7CE7A1D7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875120" y="2614167"/>
                  <a:ext cx="160920" cy="1566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2185720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172200"/>
          </a:xfrm>
        </p:spPr>
        <p:txBody>
          <a:bodyPr/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possibilities exist: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The function is continuous and therefore has a limit.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The function is discontinuous but has a limit at the discontinuity because it approaches the same value from above and below. 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The function is discontinuous and the limit does not exist at the discontinuity.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14:cNvPr>
              <p14:cNvContentPartPr/>
              <p14:nvPr/>
            </p14:nvContentPartPr>
            <p14:xfrm>
              <a:off x="5934240" y="3369807"/>
              <a:ext cx="4680" cy="2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C365C9A-6D07-4316-AA62-223F865247A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25600" y="3361167"/>
                <a:ext cx="22320" cy="1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22FF02B2-A16F-4B50-9E1B-9A3AF14BD14A}"/>
              </a:ext>
            </a:extLst>
          </p:cNvPr>
          <p:cNvGrpSpPr/>
          <p:nvPr/>
        </p:nvGrpSpPr>
        <p:grpSpPr>
          <a:xfrm>
            <a:off x="1721520" y="1044927"/>
            <a:ext cx="1550880" cy="847440"/>
            <a:chOff x="1721520" y="1044927"/>
            <a:chExt cx="1550880" cy="84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AEBDED9E-C66D-46CE-A647-AA2894F80329}"/>
                    </a:ext>
                  </a:extLst>
                </p14:cNvPr>
                <p14:cNvContentPartPr/>
                <p14:nvPr/>
              </p14:nvContentPartPr>
              <p14:xfrm>
                <a:off x="1721520" y="1051407"/>
                <a:ext cx="1543320" cy="84096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AEBDED9E-C66D-46CE-A647-AA2894F8032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712520" y="1042767"/>
                  <a:ext cx="1560960" cy="85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755C806D-8DA6-4997-996E-F30F002DA859}"/>
                    </a:ext>
                  </a:extLst>
                </p14:cNvPr>
                <p14:cNvContentPartPr/>
                <p14:nvPr/>
              </p14:nvContentPartPr>
              <p14:xfrm>
                <a:off x="3093120" y="1044927"/>
                <a:ext cx="179280" cy="18828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755C806D-8DA6-4997-996E-F30F002DA85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084120" y="1035927"/>
                  <a:ext cx="196920" cy="2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AB5C7457-C24A-42BC-90B2-10F9141830FD}"/>
                    </a:ext>
                  </a:extLst>
                </p14:cNvPr>
                <p14:cNvContentPartPr/>
                <p14:nvPr/>
              </p14:nvContentPartPr>
              <p14:xfrm>
                <a:off x="1738440" y="1675647"/>
                <a:ext cx="257040" cy="14940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AB5C7457-C24A-42BC-90B2-10F9141830F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729440" y="1666647"/>
                  <a:ext cx="274680" cy="167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F46650E-B603-41EE-8D48-E41849668122}"/>
              </a:ext>
            </a:extLst>
          </p:cNvPr>
          <p:cNvGrpSpPr/>
          <p:nvPr/>
        </p:nvGrpSpPr>
        <p:grpSpPr>
          <a:xfrm>
            <a:off x="1444680" y="1103967"/>
            <a:ext cx="1858320" cy="817200"/>
            <a:chOff x="1444680" y="1103967"/>
            <a:chExt cx="1858320" cy="817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9ADCBCBF-537D-49EB-A63B-B86F1DE864BF}"/>
                    </a:ext>
                  </a:extLst>
                </p14:cNvPr>
                <p14:cNvContentPartPr/>
                <p14:nvPr/>
              </p14:nvContentPartPr>
              <p14:xfrm>
                <a:off x="2323800" y="1103967"/>
                <a:ext cx="27360" cy="8172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9ADCBCBF-537D-49EB-A63B-B86F1DE864B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15160" y="1094967"/>
                  <a:ext cx="45000" cy="83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7F725D48-9441-4643-AE6A-1AE81A4A4A6B}"/>
                    </a:ext>
                  </a:extLst>
                </p14:cNvPr>
                <p14:cNvContentPartPr/>
                <p14:nvPr/>
              </p14:nvContentPartPr>
              <p14:xfrm>
                <a:off x="1444680" y="1492047"/>
                <a:ext cx="1858320" cy="2736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7F725D48-9441-4643-AE6A-1AE81A4A4A6B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435680" y="1483047"/>
                  <a:ext cx="187596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C8CC89D5-1355-43C7-91B5-1435237C8070}"/>
                    </a:ext>
                  </a:extLst>
                </p14:cNvPr>
                <p14:cNvContentPartPr/>
                <p14:nvPr/>
              </p14:nvContentPartPr>
              <p14:xfrm>
                <a:off x="2691360" y="1312767"/>
                <a:ext cx="84960" cy="9720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C8CC89D5-1355-43C7-91B5-1435237C8070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682360" y="1304127"/>
                  <a:ext cx="102600" cy="11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3E69C588-D025-4653-AD57-BD7D2F0B62C5}"/>
                    </a:ext>
                  </a:extLst>
                </p14:cNvPr>
                <p14:cNvContentPartPr/>
                <p14:nvPr/>
              </p14:nvContentPartPr>
              <p14:xfrm>
                <a:off x="2669400" y="1331127"/>
                <a:ext cx="84600" cy="39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3E69C588-D025-4653-AD57-BD7D2F0B62C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660760" y="1322487"/>
                  <a:ext cx="102240" cy="5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57F9F8AC-5552-4744-A8F9-46C47EC3909B}"/>
                    </a:ext>
                  </a:extLst>
                </p14:cNvPr>
                <p14:cNvContentPartPr/>
                <p14:nvPr/>
              </p14:nvContentPartPr>
              <p14:xfrm>
                <a:off x="2684520" y="1310247"/>
                <a:ext cx="77760" cy="507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57F9F8AC-5552-4744-A8F9-46C47EC3909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675880" y="1301247"/>
                  <a:ext cx="9540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33C5CB51-AA93-4047-8E99-1E5D6E90B445}"/>
                    </a:ext>
                  </a:extLst>
                </p14:cNvPr>
                <p14:cNvContentPartPr/>
                <p14:nvPr/>
              </p14:nvContentPartPr>
              <p14:xfrm>
                <a:off x="2676600" y="1306647"/>
                <a:ext cx="65520" cy="45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33C5CB51-AA93-4047-8E99-1E5D6E90B445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667960" y="1298007"/>
                  <a:ext cx="83160" cy="63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2F03DB9-5E03-47DB-8E2F-899916B86EE4}"/>
              </a:ext>
            </a:extLst>
          </p:cNvPr>
          <p:cNvGrpSpPr/>
          <p:nvPr/>
        </p:nvGrpSpPr>
        <p:grpSpPr>
          <a:xfrm>
            <a:off x="3962880" y="2819400"/>
            <a:ext cx="1218240" cy="954000"/>
            <a:chOff x="3999960" y="2433447"/>
            <a:chExt cx="1218240" cy="954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20DDD5A-AC7C-440C-9D14-04B80E8497D6}"/>
                    </a:ext>
                  </a:extLst>
                </p14:cNvPr>
                <p14:cNvContentPartPr/>
                <p14:nvPr/>
              </p14:nvContentPartPr>
              <p14:xfrm>
                <a:off x="4605120" y="2433447"/>
                <a:ext cx="43920" cy="9540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20DDD5A-AC7C-440C-9D14-04B80E8497D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596120" y="2424447"/>
                  <a:ext cx="61560" cy="97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6764F186-F79B-438D-8A90-CE6FA2B64505}"/>
                    </a:ext>
                  </a:extLst>
                </p14:cNvPr>
                <p14:cNvContentPartPr/>
                <p14:nvPr/>
              </p14:nvContentPartPr>
              <p14:xfrm>
                <a:off x="3999960" y="2909007"/>
                <a:ext cx="1218240" cy="7092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6764F186-F79B-438D-8A90-CE6FA2B64505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991320" y="2900367"/>
                  <a:ext cx="1235880" cy="88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7CF61F4-CBDE-4DD0-9E75-B417D36032F8}"/>
              </a:ext>
            </a:extLst>
          </p:cNvPr>
          <p:cNvGrpSpPr/>
          <p:nvPr/>
        </p:nvGrpSpPr>
        <p:grpSpPr>
          <a:xfrm>
            <a:off x="3847680" y="3001200"/>
            <a:ext cx="1869840" cy="775800"/>
            <a:chOff x="3884760" y="2615247"/>
            <a:chExt cx="1869840" cy="775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18DA4393-799B-411E-83E2-3B3C632E1626}"/>
                    </a:ext>
                  </a:extLst>
                </p14:cNvPr>
                <p14:cNvContentPartPr/>
                <p14:nvPr/>
              </p14:nvContentPartPr>
              <p14:xfrm>
                <a:off x="3884760" y="2697687"/>
                <a:ext cx="1002240" cy="6933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18DA4393-799B-411E-83E2-3B3C632E1626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876120" y="2688687"/>
                  <a:ext cx="1019880" cy="71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E8DE3C63-E6FC-470C-A4CC-BBF772C0303B}"/>
                    </a:ext>
                  </a:extLst>
                </p14:cNvPr>
                <p14:cNvContentPartPr/>
                <p14:nvPr/>
              </p14:nvContentPartPr>
              <p14:xfrm>
                <a:off x="4898880" y="2615247"/>
                <a:ext cx="99000" cy="15840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E8DE3C63-E6FC-470C-A4CC-BBF772C0303B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890240" y="2606607"/>
                  <a:ext cx="116640" cy="17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39D1425E-2B18-4FED-B894-282D03604572}"/>
                    </a:ext>
                  </a:extLst>
                </p14:cNvPr>
                <p14:cNvContentPartPr/>
                <p14:nvPr/>
              </p14:nvContentPartPr>
              <p14:xfrm>
                <a:off x="4986360" y="2729727"/>
                <a:ext cx="768240" cy="62280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39D1425E-2B18-4FED-B894-282D03604572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977720" y="2721087"/>
                  <a:ext cx="785880" cy="64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2EE5E2D9-02D5-4A45-AA2A-CE5D7CE7A1D7}"/>
                    </a:ext>
                  </a:extLst>
                </p14:cNvPr>
                <p14:cNvContentPartPr/>
                <p14:nvPr/>
              </p14:nvContentPartPr>
              <p14:xfrm>
                <a:off x="4883760" y="2623167"/>
                <a:ext cx="143280" cy="1389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2EE5E2D9-02D5-4A45-AA2A-CE5D7CE7A1D7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875120" y="2614167"/>
                  <a:ext cx="160920" cy="156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39AAA2B-FA29-4A7F-A559-6603A41C6AAC}"/>
              </a:ext>
            </a:extLst>
          </p:cNvPr>
          <p:cNvGrpSpPr/>
          <p:nvPr/>
        </p:nvGrpSpPr>
        <p:grpSpPr>
          <a:xfrm>
            <a:off x="3429000" y="4573600"/>
            <a:ext cx="2865600" cy="1480320"/>
            <a:chOff x="3346560" y="4361607"/>
            <a:chExt cx="2865600" cy="1480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CCEC839B-FD33-407D-A157-791D92068E41}"/>
                    </a:ext>
                  </a:extLst>
                </p14:cNvPr>
                <p14:cNvContentPartPr/>
                <p14:nvPr/>
              </p14:nvContentPartPr>
              <p14:xfrm>
                <a:off x="4716720" y="4361607"/>
                <a:ext cx="53280" cy="148032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CCEC839B-FD33-407D-A157-791D92068E41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708080" y="4352967"/>
                  <a:ext cx="70920" cy="149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17938453-437E-4D17-9E4D-CDBEA393F105}"/>
                    </a:ext>
                  </a:extLst>
                </p14:cNvPr>
                <p14:cNvContentPartPr/>
                <p14:nvPr/>
              </p14:nvContentPartPr>
              <p14:xfrm>
                <a:off x="3346560" y="5117247"/>
                <a:ext cx="2865600" cy="4752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17938453-437E-4D17-9E4D-CDBEA393F105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3337920" y="5108607"/>
                  <a:ext cx="2883240" cy="65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1E565DB-14DF-4BFC-9D46-FCCAD2353332}"/>
              </a:ext>
            </a:extLst>
          </p:cNvPr>
          <p:cNvGrpSpPr/>
          <p:nvPr/>
        </p:nvGrpSpPr>
        <p:grpSpPr>
          <a:xfrm>
            <a:off x="3759120" y="4536160"/>
            <a:ext cx="3444120" cy="1369440"/>
            <a:chOff x="3676680" y="4324167"/>
            <a:chExt cx="3444120" cy="1369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6B23CB28-B25E-4A1C-8669-1B82A8EEE557}"/>
                    </a:ext>
                  </a:extLst>
                </p14:cNvPr>
                <p14:cNvContentPartPr/>
                <p14:nvPr/>
              </p14:nvContentPartPr>
              <p14:xfrm>
                <a:off x="3719880" y="4533687"/>
                <a:ext cx="1648800" cy="110124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6B23CB28-B25E-4A1C-8669-1B82A8EEE557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3711240" y="4525047"/>
                  <a:ext cx="1666440" cy="111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E3276313-931C-4753-B398-6805B1434DDE}"/>
                    </a:ext>
                  </a:extLst>
                </p14:cNvPr>
                <p14:cNvContentPartPr/>
                <p14:nvPr/>
              </p14:nvContentPartPr>
              <p14:xfrm>
                <a:off x="5325120" y="5277087"/>
                <a:ext cx="77040" cy="795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E3276313-931C-4753-B398-6805B1434DDE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316480" y="5268447"/>
                  <a:ext cx="94680" cy="9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3E99B4A0-A104-45CF-9624-7D405A1EBE0E}"/>
                    </a:ext>
                  </a:extLst>
                </p14:cNvPr>
                <p14:cNvContentPartPr/>
                <p14:nvPr/>
              </p14:nvContentPartPr>
              <p14:xfrm>
                <a:off x="5355360" y="4338567"/>
                <a:ext cx="1765440" cy="96372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3E99B4A0-A104-45CF-9624-7D405A1EBE0E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5346360" y="4329927"/>
                  <a:ext cx="1783080" cy="98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AAEDF186-D7DC-4E12-B4EE-01B0E7D923B6}"/>
                    </a:ext>
                  </a:extLst>
                </p14:cNvPr>
                <p14:cNvContentPartPr/>
                <p14:nvPr/>
              </p14:nvContentPartPr>
              <p14:xfrm>
                <a:off x="6853320" y="4324167"/>
                <a:ext cx="264960" cy="28944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AAEDF186-D7DC-4E12-B4EE-01B0E7D923B6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6844320" y="4315167"/>
                  <a:ext cx="282600" cy="30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1409C002-FEFB-4D33-9056-981D2C3DD529}"/>
                    </a:ext>
                  </a:extLst>
                </p14:cNvPr>
                <p14:cNvContentPartPr/>
                <p14:nvPr/>
              </p14:nvContentPartPr>
              <p14:xfrm>
                <a:off x="3676680" y="5392287"/>
                <a:ext cx="409320" cy="30132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1409C002-FEFB-4D33-9056-981D2C3DD529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3667680" y="5383287"/>
                  <a:ext cx="426960" cy="3189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889031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D3B9AF1-AF0D-8AC8-1C9D-4EE06C2E736D}"/>
              </a:ext>
            </a:extLst>
          </p:cNvPr>
          <p:cNvSpPr txBox="1"/>
          <p:nvPr/>
        </p:nvSpPr>
        <p:spPr>
          <a:xfrm>
            <a:off x="-9806" y="-36816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9F52C-AE97-43D1-B96D-EEFA2EFE4CEA}"/>
              </a:ext>
            </a:extLst>
          </p:cNvPr>
          <p:cNvSpPr txBox="1"/>
          <p:nvPr/>
        </p:nvSpPr>
        <p:spPr>
          <a:xfrm>
            <a:off x="197117" y="1013301"/>
            <a:ext cx="866900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>
                <a:latin typeface="Amasis MT Pro Medium" panose="02040604050005020304" pitchFamily="18" charset="0"/>
              </a:rPr>
              <a:t>About Mr. Bradshaw</a:t>
            </a:r>
          </a:p>
          <a:p>
            <a:r>
              <a:rPr lang="en-US" sz="4500" dirty="0">
                <a:latin typeface="Amasis MT Pro Medium" panose="02040604050005020304" pitchFamily="18" charset="0"/>
              </a:rPr>
              <a:t>40+ years</a:t>
            </a:r>
          </a:p>
          <a:p>
            <a:r>
              <a:rPr lang="en-US" sz="4500" dirty="0">
                <a:latin typeface="Amasis MT Pro Medium" panose="02040604050005020304" pitchFamily="18" charset="0"/>
              </a:rPr>
              <a:t>Student Athlete and Coach</a:t>
            </a:r>
          </a:p>
          <a:p>
            <a:endParaRPr lang="en-US" sz="4500" dirty="0">
              <a:latin typeface="Amasis MT Pro Medium" panose="02040604050005020304" pitchFamily="18" charset="0"/>
            </a:endParaRPr>
          </a:p>
          <a:p>
            <a:endParaRPr lang="en-US" sz="4500" dirty="0">
              <a:latin typeface="Amasis MT Pro Medium" panose="02040604050005020304" pitchFamily="18" charset="0"/>
            </a:endParaRPr>
          </a:p>
          <a:p>
            <a:endParaRPr lang="en-US" sz="4500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8011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49DDAF-CFD1-D2C5-CC76-E41B812B8FB3}"/>
              </a:ext>
            </a:extLst>
          </p:cNvPr>
          <p:cNvSpPr txBox="1"/>
          <p:nvPr/>
        </p:nvSpPr>
        <p:spPr>
          <a:xfrm>
            <a:off x="-9806" y="-36816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kern="0" dirty="0">
                <a:solidFill>
                  <a:schemeClr val="tx1"/>
                </a:solidFill>
                <a:latin typeface="+mj-lt"/>
              </a:rPr>
              <a:t>Finding Limits Using Tables and Graphs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42108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1: Finding a Limit Using a Table </a:t>
            </a:r>
            <a:r>
              <a:rPr lang="en-US" altLang="en-US" sz="2000" b="0" dirty="0">
                <a:latin typeface="+mj-lt"/>
              </a:rPr>
              <a:t>(1 of 2)</a:t>
            </a:r>
            <a:endParaRPr lang="en-US" sz="2000" b="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018"/>
            <a:ext cx="762000" cy="476808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dirty="0"/>
              <a:t>Find:</a:t>
            </a:r>
            <a:endParaRPr lang="en-US" sz="2600" dirty="0"/>
          </a:p>
        </p:txBody>
      </p:sp>
      <p:graphicFrame>
        <p:nvGraphicFramePr>
          <p:cNvPr id="15" name="Object 1" descr="limit of 2 x cubed as x approaches 5">
            <a:extLst>
              <a:ext uri="{FF2B5EF4-FFF2-40B4-BE49-F238E27FC236}">
                <a16:creationId xmlns:a16="http://schemas.microsoft.com/office/drawing/2014/main" id="{7DD64DDA-F955-43C1-8694-D00CB5C304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077347"/>
              </p:ext>
            </p:extLst>
          </p:nvPr>
        </p:nvGraphicFramePr>
        <p:xfrm>
          <a:off x="1286590" y="1551455"/>
          <a:ext cx="1269262" cy="5980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20480" imgH="622080" progId="Equation.DSMT4">
                  <p:embed/>
                </p:oleObj>
              </mc:Choice>
              <mc:Fallback>
                <p:oleObj name="Equation" r:id="rId2" imgW="1320480" imgH="622080" progId="Equation.DSMT4">
                  <p:embed/>
                  <p:pic>
                    <p:nvPicPr>
                      <p:cNvPr id="15" name="Object 1" descr="limit of 2 x cubed as x approaches 5">
                        <a:extLst>
                          <a:ext uri="{FF2B5EF4-FFF2-40B4-BE49-F238E27FC236}">
                            <a16:creationId xmlns:a16="http://schemas.microsoft.com/office/drawing/2014/main" id="{7DD64DDA-F955-43C1-8694-D00CB5C3049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6590" y="1551455"/>
                        <a:ext cx="1269262" cy="5980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2214009"/>
            <a:ext cx="1447800" cy="372151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b="1" kern="0" dirty="0">
                <a:cs typeface="Times New Roman" panose="02020603050405020304" pitchFamily="18" charset="0"/>
              </a:rPr>
              <a:t>Solution:</a:t>
            </a:r>
            <a:endParaRPr lang="en-US" sz="2600" dirty="0"/>
          </a:p>
        </p:txBody>
      </p:sp>
      <p:sp>
        <p:nvSpPr>
          <p:cNvPr id="7" name="Content Placeholder 6"/>
          <p:cNvSpPr>
            <a:spLocks noGrp="1"/>
          </p:cNvSpPr>
          <p:nvPr>
            <p:ph idx="16"/>
          </p:nvPr>
        </p:nvSpPr>
        <p:spPr>
          <a:xfrm>
            <a:off x="457200" y="2635051"/>
            <a:ext cx="809861" cy="389031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cs typeface="Times New Roman" panose="02020603050405020304" pitchFamily="18" charset="0"/>
              </a:rPr>
              <a:t>Here</a:t>
            </a:r>
            <a:endParaRPr lang="en-US" sz="2600" dirty="0"/>
          </a:p>
        </p:txBody>
      </p:sp>
      <p:graphicFrame>
        <p:nvGraphicFramePr>
          <p:cNvPr id="17" name="Object 16" descr="f of x = 2 x cubed and c = 5.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6746307"/>
              </p:ext>
            </p:extLst>
          </p:nvPr>
        </p:nvGraphicFramePr>
        <p:xfrm>
          <a:off x="1219748" y="2623450"/>
          <a:ext cx="2967167" cy="525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34960" imgH="253800" progId="Equation.DSMT4">
                  <p:embed/>
                </p:oleObj>
              </mc:Choice>
              <mc:Fallback>
                <p:oleObj name="Equation" r:id="rId4" imgW="1434960" imgH="253800" progId="Equation.DSMT4">
                  <p:embed/>
                  <p:pic>
                    <p:nvPicPr>
                      <p:cNvPr id="17" name="Object 16" descr="f of x = 2 x cubed and c = 5.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19748" y="2623450"/>
                        <a:ext cx="2967167" cy="5251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216881" y="2653941"/>
            <a:ext cx="1156448" cy="408573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/>
              <a:t>Choose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5"/>
          </p:nvPr>
        </p:nvSpPr>
        <p:spPr>
          <a:xfrm>
            <a:off x="457200" y="3057640"/>
            <a:ext cx="4916129" cy="1531470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cs typeface="Times New Roman" panose="02020603050405020304" pitchFamily="18" charset="0"/>
              </a:rPr>
              <a:t>a value for </a:t>
            </a:r>
            <a:r>
              <a:rPr lang="en-US" sz="2600" i="1" dirty="0">
                <a:cs typeface="Times New Roman" panose="02020603050405020304" pitchFamily="18" charset="0"/>
              </a:rPr>
              <a:t>x </a:t>
            </a:r>
            <a:r>
              <a:rPr lang="en-US" sz="2600" dirty="0">
                <a:cs typeface="Times New Roman" panose="02020603050405020304" pitchFamily="18" charset="0"/>
              </a:rPr>
              <a:t>close to 5, such as 4.9. Then select additional numbers that get closer to 5 but remain less than </a:t>
            </a:r>
            <a:r>
              <a:rPr lang="en-US" sz="2600" dirty="0"/>
              <a:t>5.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8"/>
          </p:nvPr>
        </p:nvSpPr>
        <p:spPr>
          <a:xfrm>
            <a:off x="457200" y="4686536"/>
            <a:ext cx="4916129" cy="1618534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cs typeface="Times New Roman" panose="02020603050405020304" pitchFamily="18" charset="0"/>
              </a:rPr>
              <a:t>Next choose values of </a:t>
            </a:r>
            <a:r>
              <a:rPr lang="en-US" sz="2600" i="1" dirty="0">
                <a:cs typeface="Times New Roman" panose="02020603050405020304" pitchFamily="18" charset="0"/>
              </a:rPr>
              <a:t>x </a:t>
            </a:r>
            <a:r>
              <a:rPr lang="en-US" sz="2600" dirty="0">
                <a:cs typeface="Times New Roman" panose="02020603050405020304" pitchFamily="18" charset="0"/>
              </a:rPr>
              <a:t>greater than 5, such as 5.1, that get closer to 5. The table shows the value of </a:t>
            </a:r>
            <a:r>
              <a:rPr lang="en-US" sz="2600" i="1" dirty="0">
                <a:cs typeface="Times New Roman" panose="02020603050405020304" pitchFamily="18" charset="0"/>
              </a:rPr>
              <a:t>f </a:t>
            </a:r>
            <a:r>
              <a:rPr lang="en-US" sz="2600" dirty="0">
                <a:cs typeface="Times New Roman" panose="02020603050405020304" pitchFamily="18" charset="0"/>
              </a:rPr>
              <a:t>for several choices.</a:t>
            </a:r>
            <a:endParaRPr lang="en-US" sz="2600" dirty="0"/>
          </a:p>
        </p:txBody>
      </p:sp>
      <p:pic>
        <p:nvPicPr>
          <p:cNvPr id="16" name="Picture 15" descr="A graphing utility table lists corresponding values of x and y sub 1. Values are listed for x-values 4.9 to 5.1, as follows. 4.9, 235.3. 4.99, 248.5. 4.999, 249.85. 4.9999, 249.99. 5.0001, 250.02. 5.001, 250.15. 5.01, 251.5. 5.1, 265.3.">
            <a:extLst>
              <a:ext uri="{FF2B5EF4-FFF2-40B4-BE49-F238E27FC236}">
                <a16:creationId xmlns:a16="http://schemas.microsoft.com/office/drawing/2014/main" id="{BBA8B200-E85B-477A-9E99-A70DF58F09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1772" y="3747057"/>
            <a:ext cx="3377370" cy="21328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863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build="p"/>
      <p:bldP spid="5" grpId="0" build="p"/>
      <p:bldP spid="6" grpId="0" build="p"/>
      <p:bldP spid="9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1: Finding a Limit Using a Table </a:t>
            </a:r>
            <a:r>
              <a:rPr lang="en-US" altLang="en-US" sz="2000" b="0" dirty="0">
                <a:latin typeface="+mj-lt"/>
              </a:rPr>
              <a:t>(2 of 2)</a:t>
            </a:r>
            <a:endParaRPr lang="en-US" sz="20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7848601" cy="368045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cs typeface="Times New Roman" panose="02020603050405020304" pitchFamily="18" charset="0"/>
              </a:rPr>
              <a:t>From the table, as </a:t>
            </a:r>
            <a:r>
              <a:rPr lang="en-US" sz="2800" i="1" dirty="0">
                <a:cs typeface="Times New Roman" panose="02020603050405020304" pitchFamily="18" charset="0"/>
              </a:rPr>
              <a:t>x </a:t>
            </a:r>
            <a:r>
              <a:rPr lang="en-US" sz="2800" dirty="0">
                <a:cs typeface="Times New Roman" panose="02020603050405020304" pitchFamily="18" charset="0"/>
              </a:rPr>
              <a:t>gets closer to 5, the value of</a:t>
            </a:r>
            <a:endParaRPr lang="en-US" sz="2800" dirty="0"/>
          </a:p>
        </p:txBody>
      </p:sp>
      <p:graphicFrame>
        <p:nvGraphicFramePr>
          <p:cNvPr id="17" name="Object 16" descr="f of x = 2 x cubed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1027116"/>
              </p:ext>
            </p:extLst>
          </p:nvPr>
        </p:nvGraphicFramePr>
        <p:xfrm>
          <a:off x="457199" y="1981200"/>
          <a:ext cx="1676401" cy="5272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23600" imgH="228600" progId="Equation.DSMT4">
                  <p:embed/>
                </p:oleObj>
              </mc:Choice>
              <mc:Fallback>
                <p:oleObj name="Equation" r:id="rId2" imgW="723600" imgH="228600" progId="Equation.DSMT4">
                  <p:embed/>
                  <p:pic>
                    <p:nvPicPr>
                      <p:cNvPr id="17" name="Object 16" descr="f of x = 2 x cubed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7199" y="1981200"/>
                        <a:ext cx="1676401" cy="5272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2209800" y="2056108"/>
            <a:ext cx="5410200" cy="39936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cs typeface="Times New Roman" panose="02020603050405020304" pitchFamily="18" charset="0"/>
              </a:rPr>
              <a:t>appears to get closer to 250. This</a:t>
            </a:r>
            <a:endParaRPr lang="en-US" sz="2800" dirty="0"/>
          </a:p>
        </p:txBody>
      </p:sp>
      <p:sp>
        <p:nvSpPr>
          <p:cNvPr id="9" name="Content Placeholder 8"/>
          <p:cNvSpPr>
            <a:spLocks noGrp="1"/>
          </p:cNvSpPr>
          <p:nvPr>
            <p:ph idx="18"/>
          </p:nvPr>
        </p:nvSpPr>
        <p:spPr>
          <a:xfrm>
            <a:off x="457199" y="2521440"/>
            <a:ext cx="2209801" cy="45035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cs typeface="Times New Roman" panose="02020603050405020304" pitchFamily="18" charset="0"/>
              </a:rPr>
              <a:t>suggests that</a:t>
            </a:r>
            <a:endParaRPr lang="en-US" sz="2800" dirty="0"/>
          </a:p>
        </p:txBody>
      </p:sp>
      <p:graphicFrame>
        <p:nvGraphicFramePr>
          <p:cNvPr id="18" name="Object 1" descr="limit of 2 x cubed as x approaches 5 = 250">
            <a:extLst>
              <a:ext uri="{FF2B5EF4-FFF2-40B4-BE49-F238E27FC236}">
                <a16:creationId xmlns:a16="http://schemas.microsoft.com/office/drawing/2014/main" id="{B37F9EC6-6C60-4224-A392-E82CC31B7C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7863341"/>
              </p:ext>
            </p:extLst>
          </p:nvPr>
        </p:nvGraphicFramePr>
        <p:xfrm>
          <a:off x="2671354" y="3352800"/>
          <a:ext cx="2081732" cy="586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209680" imgH="622080" progId="Equation.DSMT4">
                  <p:embed/>
                </p:oleObj>
              </mc:Choice>
              <mc:Fallback>
                <p:oleObj name="Equation" r:id="rId4" imgW="2209680" imgH="622080" progId="Equation.DSMT4">
                  <p:embed/>
                  <p:pic>
                    <p:nvPicPr>
                      <p:cNvPr id="18" name="Object 1" descr="limit of 2 x cubed as x approaches 5 = 250">
                        <a:extLst>
                          <a:ext uri="{FF2B5EF4-FFF2-40B4-BE49-F238E27FC236}">
                            <a16:creationId xmlns:a16="http://schemas.microsoft.com/office/drawing/2014/main" id="{B37F9EC6-6C60-4224-A392-E82CC31B7C4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1354" y="3352800"/>
                        <a:ext cx="2081732" cy="5862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77600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2: Finding a Limit Using a Table </a:t>
            </a:r>
            <a:r>
              <a:rPr lang="en-US" altLang="en-US" sz="2000" b="0" dirty="0">
                <a:latin typeface="+mj-lt"/>
              </a:rPr>
              <a:t>(1 of 3)</a:t>
            </a:r>
            <a:endParaRPr lang="en-US" sz="2000" b="0" dirty="0">
              <a:latin typeface="+mj-lt"/>
            </a:endParaRPr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501445" y="1607571"/>
            <a:ext cx="1236905" cy="34206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dirty="0"/>
              <a:t>Find: (a)</a:t>
            </a:r>
            <a:endParaRPr lang="en-US" sz="2600" dirty="0"/>
          </a:p>
        </p:txBody>
      </p:sp>
      <p:graphicFrame>
        <p:nvGraphicFramePr>
          <p:cNvPr id="37" name="Object 1" descr="limit of start fraction x squared minus 25 over x minus 5 end fraction as x approaches 5">
            <a:extLst>
              <a:ext uri="{FF2B5EF4-FFF2-40B4-BE49-F238E27FC236}">
                <a16:creationId xmlns:a16="http://schemas.microsoft.com/office/drawing/2014/main" id="{7DD64DDA-F955-43C1-8694-D00CB5C3049C}"/>
              </a:ext>
            </a:extLst>
          </p:cNvPr>
          <p:cNvGraphicFramePr>
            <a:graphicFrameLocks noGrp="1" noChangeAspect="1"/>
          </p:cNvGraphicFramePr>
          <p:nvPr>
            <p:ph idx="13"/>
            <p:extLst>
              <p:ext uri="{D42A27DB-BD31-4B8C-83A1-F6EECF244321}">
                <p14:modId xmlns:p14="http://schemas.microsoft.com/office/powerpoint/2010/main" val="1921334433"/>
              </p:ext>
            </p:extLst>
          </p:nvPr>
        </p:nvGraphicFramePr>
        <p:xfrm>
          <a:off x="1802789" y="1411473"/>
          <a:ext cx="1397611" cy="776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00200" imgH="888840" progId="Equation.DSMT4">
                  <p:embed/>
                </p:oleObj>
              </mc:Choice>
              <mc:Fallback>
                <p:oleObj name="Equation" r:id="rId2" imgW="1600200" imgH="888840" progId="Equation.DSMT4">
                  <p:embed/>
                  <p:pic>
                    <p:nvPicPr>
                      <p:cNvPr id="37" name="Object 1" descr="limit of start fraction x squared minus 25 over x minus 5 end fraction as x approaches 5">
                        <a:extLst>
                          <a:ext uri="{FF2B5EF4-FFF2-40B4-BE49-F238E27FC236}">
                            <a16:creationId xmlns:a16="http://schemas.microsoft.com/office/drawing/2014/main" id="{7DD64DDA-F955-43C1-8694-D00CB5C3049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2789" y="1411473"/>
                        <a:ext cx="1397611" cy="776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Content Placeholder 32"/>
          <p:cNvSpPr>
            <a:spLocks noGrp="1"/>
          </p:cNvSpPr>
          <p:nvPr>
            <p:ph idx="19"/>
          </p:nvPr>
        </p:nvSpPr>
        <p:spPr>
          <a:xfrm>
            <a:off x="3959681" y="1607571"/>
            <a:ext cx="412744" cy="454592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/>
              <a:t>(b)</a:t>
            </a:r>
          </a:p>
        </p:txBody>
      </p:sp>
      <p:graphicFrame>
        <p:nvGraphicFramePr>
          <p:cNvPr id="38" name="Object 1" descr="limit of x + 5 as x approaches 5">
            <a:extLst>
              <a:ext uri="{FF2B5EF4-FFF2-40B4-BE49-F238E27FC236}">
                <a16:creationId xmlns:a16="http://schemas.microsoft.com/office/drawing/2014/main" id="{B7A6C7D3-0C27-40C7-8B0F-2693821FEE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2791274"/>
              </p:ext>
            </p:extLst>
          </p:nvPr>
        </p:nvGraphicFramePr>
        <p:xfrm>
          <a:off x="4419600" y="1580249"/>
          <a:ext cx="1300340" cy="4986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22360" imgH="545760" progId="Equation.DSMT4">
                  <p:embed/>
                </p:oleObj>
              </mc:Choice>
              <mc:Fallback>
                <p:oleObj name="Equation" r:id="rId4" imgW="1422360" imgH="545760" progId="Equation.DSMT4">
                  <p:embed/>
                  <p:pic>
                    <p:nvPicPr>
                      <p:cNvPr id="38" name="Object 1" descr="limit of x + 5 as x approaches 5">
                        <a:extLst>
                          <a:ext uri="{FF2B5EF4-FFF2-40B4-BE49-F238E27FC236}">
                            <a16:creationId xmlns:a16="http://schemas.microsoft.com/office/drawing/2014/main" id="{B7A6C7D3-0C27-40C7-8B0F-2693821FEE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580249"/>
                        <a:ext cx="1300340" cy="4986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Content Placeholder 27"/>
          <p:cNvSpPr>
            <a:spLocks noGrp="1"/>
          </p:cNvSpPr>
          <p:nvPr>
            <p:ph idx="14"/>
          </p:nvPr>
        </p:nvSpPr>
        <p:spPr>
          <a:xfrm>
            <a:off x="443751" y="2230741"/>
            <a:ext cx="1537449" cy="411139"/>
          </a:xfrm>
        </p:spPr>
        <p:txBody>
          <a:bodyPr/>
          <a:lstStyle/>
          <a:p>
            <a:pPr marL="0" indent="0">
              <a:buNone/>
            </a:pPr>
            <a:r>
              <a:rPr lang="en-US" sz="2600" b="1" dirty="0"/>
              <a:t>Solution: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idx="18"/>
          </p:nvPr>
        </p:nvSpPr>
        <p:spPr>
          <a:xfrm>
            <a:off x="454741" y="2864357"/>
            <a:ext cx="1283609" cy="367438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ea typeface="Calibri"/>
                <a:cs typeface="Times New Roman" panose="02020603050405020304" pitchFamily="18" charset="0"/>
              </a:rPr>
              <a:t>(a) Here</a:t>
            </a:r>
            <a:endParaRPr lang="en-US" sz="2600" dirty="0"/>
          </a:p>
        </p:txBody>
      </p:sp>
      <p:graphicFrame>
        <p:nvGraphicFramePr>
          <p:cNvPr id="39" name="Object 1" descr="f of x = start fraction x squared minus 25 over x minus 5 end fraction and c = 5.">
            <a:extLst>
              <a:ext uri="{FF2B5EF4-FFF2-40B4-BE49-F238E27FC236}">
                <a16:creationId xmlns:a16="http://schemas.microsoft.com/office/drawing/2014/main" id="{B7A6C7D3-0C27-40C7-8B0F-2693821FEE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2770436"/>
              </p:ext>
            </p:extLst>
          </p:nvPr>
        </p:nvGraphicFramePr>
        <p:xfrm>
          <a:off x="1676400" y="2612465"/>
          <a:ext cx="3528219" cy="83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746160" imgH="888840" progId="Equation.DSMT4">
                  <p:embed/>
                </p:oleObj>
              </mc:Choice>
              <mc:Fallback>
                <p:oleObj name="Equation" r:id="rId6" imgW="3746160" imgH="888840" progId="Equation.DSMT4">
                  <p:embed/>
                  <p:pic>
                    <p:nvPicPr>
                      <p:cNvPr id="39" name="Object 1" descr="f of x = start fraction x squared minus 25 over x minus 5 end fraction and c = 5.">
                        <a:extLst>
                          <a:ext uri="{FF2B5EF4-FFF2-40B4-BE49-F238E27FC236}">
                            <a16:creationId xmlns:a16="http://schemas.microsoft.com/office/drawing/2014/main" id="{B7A6C7D3-0C27-40C7-8B0F-2693821FEE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612465"/>
                        <a:ext cx="3528219" cy="836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Content Placeholder 28"/>
          <p:cNvSpPr>
            <a:spLocks noGrp="1"/>
          </p:cNvSpPr>
          <p:nvPr>
            <p:ph idx="15"/>
          </p:nvPr>
        </p:nvSpPr>
        <p:spPr>
          <a:xfrm>
            <a:off x="454739" y="3394856"/>
            <a:ext cx="4422061" cy="405310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ea typeface="Calibri"/>
                <a:cs typeface="Times New Roman" panose="02020603050405020304" pitchFamily="18" charset="0"/>
              </a:rPr>
              <a:t>Notice that the domain of </a:t>
            </a:r>
            <a:r>
              <a:rPr lang="en-US" sz="2600" i="1" dirty="0">
                <a:ea typeface="Calibri"/>
                <a:cs typeface="Times New Roman" panose="02020603050405020304" pitchFamily="18" charset="0"/>
              </a:rPr>
              <a:t>f</a:t>
            </a:r>
            <a:r>
              <a:rPr lang="en-US" sz="2600" dirty="0">
                <a:ea typeface="Calibri"/>
                <a:cs typeface="Times New Roman" panose="02020603050405020304" pitchFamily="18" charset="0"/>
              </a:rPr>
              <a:t> is</a:t>
            </a:r>
            <a:endParaRPr lang="en-US" sz="2600" dirty="0"/>
          </a:p>
        </p:txBody>
      </p:sp>
      <p:graphicFrame>
        <p:nvGraphicFramePr>
          <p:cNvPr id="41" name="Object 1" descr="left brace, x vertical bar x does not equal 5, right brace">
            <a:extLst>
              <a:ext uri="{FF2B5EF4-FFF2-40B4-BE49-F238E27FC236}">
                <a16:creationId xmlns:a16="http://schemas.microsoft.com/office/drawing/2014/main" id="{B7A6C7D3-0C27-40C7-8B0F-2693821FEE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2630317"/>
              </p:ext>
            </p:extLst>
          </p:nvPr>
        </p:nvGraphicFramePr>
        <p:xfrm>
          <a:off x="454738" y="3774781"/>
          <a:ext cx="1374061" cy="46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511280" imgH="482400" progId="Equation.DSMT4">
                  <p:embed/>
                </p:oleObj>
              </mc:Choice>
              <mc:Fallback>
                <p:oleObj name="Equation" r:id="rId8" imgW="1511280" imgH="482400" progId="Equation.DSMT4">
                  <p:embed/>
                  <p:pic>
                    <p:nvPicPr>
                      <p:cNvPr id="41" name="Object 1" descr="left brace, x vertical bar x does not equal 5, right brace">
                        <a:extLst>
                          <a:ext uri="{FF2B5EF4-FFF2-40B4-BE49-F238E27FC236}">
                            <a16:creationId xmlns:a16="http://schemas.microsoft.com/office/drawing/2014/main" id="{B7A6C7D3-0C27-40C7-8B0F-2693821FEE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738" y="3774781"/>
                        <a:ext cx="1374061" cy="464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Content Placeholder 29"/>
          <p:cNvSpPr>
            <a:spLocks noGrp="1"/>
          </p:cNvSpPr>
          <p:nvPr>
            <p:ph idx="16"/>
          </p:nvPr>
        </p:nvSpPr>
        <p:spPr>
          <a:xfrm>
            <a:off x="1869615" y="3843533"/>
            <a:ext cx="3405507" cy="371303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ea typeface="Calibri"/>
                <a:cs typeface="Times New Roman" panose="02020603050405020304" pitchFamily="18" charset="0"/>
              </a:rPr>
              <a:t>so </a:t>
            </a:r>
            <a:r>
              <a:rPr lang="en-US" sz="2600" i="1" dirty="0">
                <a:ea typeface="Calibri"/>
                <a:cs typeface="Times New Roman" panose="02020603050405020304" pitchFamily="18" charset="0"/>
              </a:rPr>
              <a:t>f</a:t>
            </a:r>
            <a:r>
              <a:rPr lang="en-US" sz="2600" dirty="0">
                <a:ea typeface="Calibri"/>
                <a:cs typeface="Times New Roman" panose="02020603050405020304" pitchFamily="18" charset="0"/>
              </a:rPr>
              <a:t> is not defined at 5.</a:t>
            </a:r>
            <a:endParaRPr lang="en-US" sz="2600" dirty="0"/>
          </a:p>
        </p:txBody>
      </p:sp>
      <p:sp>
        <p:nvSpPr>
          <p:cNvPr id="31" name="Content Placeholder 30"/>
          <p:cNvSpPr>
            <a:spLocks noGrp="1"/>
          </p:cNvSpPr>
          <p:nvPr>
            <p:ph idx="17"/>
          </p:nvPr>
        </p:nvSpPr>
        <p:spPr>
          <a:xfrm>
            <a:off x="454739" y="4277814"/>
            <a:ext cx="4269662" cy="1589586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ea typeface="Calibri"/>
                <a:cs typeface="Times New Roman" panose="02020603050405020304" pitchFamily="18" charset="0"/>
              </a:rPr>
              <a:t>Proceed to choose values of </a:t>
            </a:r>
            <a:r>
              <a:rPr lang="en-US" sz="2600" i="1" dirty="0">
                <a:ea typeface="Calibri"/>
                <a:cs typeface="Times New Roman" panose="02020603050405020304" pitchFamily="18" charset="0"/>
              </a:rPr>
              <a:t>x </a:t>
            </a:r>
            <a:r>
              <a:rPr lang="en-US" sz="2600" dirty="0">
                <a:ea typeface="Calibri"/>
                <a:cs typeface="Times New Roman" panose="02020603050405020304" pitchFamily="18" charset="0"/>
              </a:rPr>
              <a:t>close to 5 and evaluate </a:t>
            </a:r>
            <a:r>
              <a:rPr lang="en-US" sz="2600" i="1" dirty="0">
                <a:ea typeface="Calibri"/>
                <a:cs typeface="Times New Roman" panose="02020603050405020304" pitchFamily="18" charset="0"/>
              </a:rPr>
              <a:t>f</a:t>
            </a:r>
            <a:r>
              <a:rPr lang="en-US" sz="2600" dirty="0">
                <a:ea typeface="Calibri"/>
                <a:cs typeface="Times New Roman" panose="02020603050405020304" pitchFamily="18" charset="0"/>
              </a:rPr>
              <a:t> at each choice, as shown in the table.</a:t>
            </a:r>
            <a:endParaRPr lang="en-US" sz="2600" dirty="0"/>
          </a:p>
        </p:txBody>
      </p:sp>
      <p:pic>
        <p:nvPicPr>
          <p:cNvPr id="40" name="Picture 39" descr="A graphing utility table lists corresponding values of x and y sub 1. Values are listed for x-values 4.9 to 5.1, as follows. 4.9, 9.9. 4.99, 9.99. 4.999, 9.999. 4.9999, 9.9999. 5.0001, 10. 5.001, 10.001. 5.01, 10.01. 5.1, 10.1. The display identifies y sub 1 as left parenthesis x squared minus 25 right parenthesis over left parenthesis x minus 5 right parenthesis ">
            <a:extLst>
              <a:ext uri="{FF2B5EF4-FFF2-40B4-BE49-F238E27FC236}">
                <a16:creationId xmlns:a16="http://schemas.microsoft.com/office/drawing/2014/main" id="{59CB3474-F1D7-41ED-9E44-15C619CE11F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75123" y="2820421"/>
            <a:ext cx="3487877" cy="26066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985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32" grpId="0" build="p"/>
      <p:bldP spid="29" grpId="0" build="p"/>
      <p:bldP spid="30" grpId="0" build="p"/>
      <p:bldP spid="31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2: Finding a Limit Using a Table </a:t>
            </a:r>
            <a:r>
              <a:rPr lang="en-US" altLang="en-US" sz="2000" b="0" dirty="0">
                <a:latin typeface="+mj-lt"/>
              </a:rPr>
              <a:t>(2 of 3)</a:t>
            </a:r>
            <a:endParaRPr lang="en-US" sz="2000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7772400" cy="83819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The table suggests that as </a:t>
            </a:r>
            <a:r>
              <a:rPr lang="en-US" sz="2800" i="1" dirty="0"/>
              <a:t>x</a:t>
            </a:r>
            <a:r>
              <a:rPr lang="en-US" sz="2800" dirty="0"/>
              <a:t> gets closer to 5, the value of</a:t>
            </a:r>
          </a:p>
        </p:txBody>
      </p:sp>
      <p:graphicFrame>
        <p:nvGraphicFramePr>
          <p:cNvPr id="15" name="Object 1" descr="f of x = start fraction x squared minus 25 over x minus 5 end fraction">
            <a:extLst>
              <a:ext uri="{FF2B5EF4-FFF2-40B4-BE49-F238E27FC236}">
                <a16:creationId xmlns:a16="http://schemas.microsoft.com/office/drawing/2014/main" id="{26ADD028-4FE5-426C-81AF-C8AA69DF55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5454758"/>
              </p:ext>
            </p:extLst>
          </p:nvPr>
        </p:nvGraphicFramePr>
        <p:xfrm>
          <a:off x="457200" y="2534680"/>
          <a:ext cx="2220465" cy="925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133360" imgH="888840" progId="Equation.DSMT4">
                  <p:embed/>
                </p:oleObj>
              </mc:Choice>
              <mc:Fallback>
                <p:oleObj name="Equation" r:id="rId2" imgW="2133360" imgH="888840" progId="Equation.DSMT4">
                  <p:embed/>
                  <p:pic>
                    <p:nvPicPr>
                      <p:cNvPr id="15" name="Object 1" descr="f of x = start fraction x squared minus 25 over x minus 5 end fraction">
                        <a:extLst>
                          <a:ext uri="{FF2B5EF4-FFF2-40B4-BE49-F238E27FC236}">
                            <a16:creationId xmlns:a16="http://schemas.microsoft.com/office/drawing/2014/main" id="{26ADD028-4FE5-426C-81AF-C8AA69DF55E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534680"/>
                        <a:ext cx="2220465" cy="925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2895600" y="2819400"/>
            <a:ext cx="27432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gets closer to 10.</a:t>
            </a:r>
            <a:endParaRPr lang="en-US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>
            <a:off x="457201" y="3733800"/>
            <a:ext cx="1219200" cy="425504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That is,</a:t>
            </a:r>
            <a:endParaRPr lang="en-US" sz="2800" dirty="0"/>
          </a:p>
        </p:txBody>
      </p:sp>
      <p:graphicFrame>
        <p:nvGraphicFramePr>
          <p:cNvPr id="14" name="Object 1" descr="limit of start fraction x squared minus 25 over x minus 5 end fraction as x approaches 5 = 10">
            <a:extLst>
              <a:ext uri="{FF2B5EF4-FFF2-40B4-BE49-F238E27FC236}">
                <a16:creationId xmlns:a16="http://schemas.microsoft.com/office/drawing/2014/main" id="{26ADD028-4FE5-426C-81AF-C8AA69DF55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313977"/>
              </p:ext>
            </p:extLst>
          </p:nvPr>
        </p:nvGraphicFramePr>
        <p:xfrm>
          <a:off x="1524000" y="4216353"/>
          <a:ext cx="2078568" cy="812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273040" imgH="888840" progId="Equation.DSMT4">
                  <p:embed/>
                </p:oleObj>
              </mc:Choice>
              <mc:Fallback>
                <p:oleObj name="Equation" r:id="rId4" imgW="2273040" imgH="888840" progId="Equation.DSMT4">
                  <p:embed/>
                  <p:pic>
                    <p:nvPicPr>
                      <p:cNvPr id="14" name="Object 1" descr="limit of start fraction x squared minus 25 over x minus 5 end fraction as x approaches 5 = 10">
                        <a:extLst>
                          <a:ext uri="{FF2B5EF4-FFF2-40B4-BE49-F238E27FC236}">
                            <a16:creationId xmlns:a16="http://schemas.microsoft.com/office/drawing/2014/main" id="{26ADD028-4FE5-426C-81AF-C8AA69DF55E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216353"/>
                        <a:ext cx="2078568" cy="8128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768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2: Finding a Limit Using a Table </a:t>
            </a:r>
            <a:r>
              <a:rPr lang="en-US" altLang="en-US" sz="2000" b="0" dirty="0">
                <a:latin typeface="+mj-lt"/>
              </a:rPr>
              <a:t>(3 of 3)</a:t>
            </a:r>
            <a:endParaRPr lang="en-US" sz="2000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1611030"/>
            <a:ext cx="1371600" cy="37215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(b) Here</a:t>
            </a:r>
            <a:endParaRPr lang="en-US" sz="2800" dirty="0"/>
          </a:p>
        </p:txBody>
      </p:sp>
      <p:graphicFrame>
        <p:nvGraphicFramePr>
          <p:cNvPr id="19" name="Object 18" descr="g of x = x + 5, and c =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3479448"/>
              </p:ext>
            </p:extLst>
          </p:nvPr>
        </p:nvGraphicFramePr>
        <p:xfrm>
          <a:off x="1832252" y="1603830"/>
          <a:ext cx="3196948" cy="437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85720" imgH="203040" progId="Equation.DSMT4">
                  <p:embed/>
                </p:oleObj>
              </mc:Choice>
              <mc:Fallback>
                <p:oleObj name="Equation" r:id="rId2" imgW="1485720" imgH="203040" progId="Equation.DSMT4">
                  <p:embed/>
                  <p:pic>
                    <p:nvPicPr>
                      <p:cNvPr id="19" name="Object 18" descr="g of x = x + 5, and c =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32252" y="1603830"/>
                        <a:ext cx="3196948" cy="437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5"/>
          </p:nvPr>
        </p:nvSpPr>
        <p:spPr>
          <a:xfrm>
            <a:off x="457199" y="2036057"/>
            <a:ext cx="3985486" cy="128874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The domain of </a:t>
            </a:r>
            <a:r>
              <a:rPr lang="en-US" sz="2800" i="1" dirty="0"/>
              <a:t>g</a:t>
            </a:r>
            <a:r>
              <a:rPr lang="en-US" sz="2800" dirty="0"/>
              <a:t> is all real </a:t>
            </a:r>
            <a:r>
              <a:rPr lang="en-US" sz="2800" dirty="0">
                <a:ea typeface="Calibri"/>
                <a:cs typeface="Times New Roman" panose="02020603050405020304" pitchFamily="18" charset="0"/>
              </a:rPr>
              <a:t>numbers. See the table. Infer that as </a:t>
            </a:r>
            <a:r>
              <a:rPr lang="en-US" sz="2800" i="1" dirty="0">
                <a:ea typeface="Calibri"/>
                <a:cs typeface="Times New Roman" panose="02020603050405020304" pitchFamily="18" charset="0"/>
              </a:rPr>
              <a:t>x</a:t>
            </a:r>
            <a:r>
              <a:rPr lang="en-US" sz="2800" dirty="0">
                <a:ea typeface="Calibri"/>
                <a:cs typeface="Times New Roman" panose="02020603050405020304" pitchFamily="18" charset="0"/>
              </a:rPr>
              <a:t> gets</a:t>
            </a:r>
            <a:endParaRPr lang="en-US" sz="2800" dirty="0"/>
          </a:p>
        </p:txBody>
      </p:sp>
      <p:sp>
        <p:nvSpPr>
          <p:cNvPr id="9" name="Content Placeholder 8"/>
          <p:cNvSpPr>
            <a:spLocks noGrp="1"/>
          </p:cNvSpPr>
          <p:nvPr>
            <p:ph idx="18"/>
          </p:nvPr>
        </p:nvSpPr>
        <p:spPr>
          <a:xfrm>
            <a:off x="457199" y="3326720"/>
            <a:ext cx="3715077" cy="32784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closer to 5, the value of</a:t>
            </a:r>
            <a:endParaRPr lang="en-US" sz="2800" dirty="0"/>
          </a:p>
        </p:txBody>
      </p:sp>
      <p:graphicFrame>
        <p:nvGraphicFramePr>
          <p:cNvPr id="20" name="Object 19" descr="g of x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3118116"/>
              </p:ext>
            </p:extLst>
          </p:nvPr>
        </p:nvGraphicFramePr>
        <p:xfrm>
          <a:off x="457199" y="3707512"/>
          <a:ext cx="838201" cy="5025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30120" imgH="203040" progId="Equation.DSMT4">
                  <p:embed/>
                </p:oleObj>
              </mc:Choice>
              <mc:Fallback>
                <p:oleObj name="Equation" r:id="rId4" imgW="330120" imgH="203040" progId="Equation.DSMT4">
                  <p:embed/>
                  <p:pic>
                    <p:nvPicPr>
                      <p:cNvPr id="20" name="Object 19" descr="g of x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199" y="3707512"/>
                        <a:ext cx="838201" cy="5025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ontent Placeholder 17"/>
          <p:cNvSpPr>
            <a:spLocks noGrp="1"/>
          </p:cNvSpPr>
          <p:nvPr>
            <p:ph idx="14"/>
          </p:nvPr>
        </p:nvSpPr>
        <p:spPr>
          <a:xfrm>
            <a:off x="1371600" y="3701959"/>
            <a:ext cx="2819400" cy="44344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gets </a:t>
            </a:r>
            <a:r>
              <a:rPr lang="en-US" sz="2800" dirty="0">
                <a:ea typeface="Calibri"/>
                <a:cs typeface="Times New Roman" panose="02020603050405020304" pitchFamily="18" charset="0"/>
              </a:rPr>
              <a:t>closer to 10.</a:t>
            </a:r>
            <a:endParaRPr lang="en-US" sz="2800" dirty="0"/>
          </a:p>
        </p:txBody>
      </p:sp>
      <p:pic>
        <p:nvPicPr>
          <p:cNvPr id="22" name="Picture 21" descr="A graphing utility table lists the same corresponding values of x and y sub 1 as the previous table. The display identifies y sub 1 as x + 5">
            <a:extLst>
              <a:ext uri="{FF2B5EF4-FFF2-40B4-BE49-F238E27FC236}">
                <a16:creationId xmlns:a16="http://schemas.microsoft.com/office/drawing/2014/main" id="{985D2BD7-5A4C-46E9-B4E3-5E3C94B148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5564" y="2522337"/>
            <a:ext cx="3859465" cy="28775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Content Placeholder 10"/>
          <p:cNvSpPr>
            <a:spLocks noGrp="1"/>
          </p:cNvSpPr>
          <p:nvPr>
            <p:ph idx="20"/>
          </p:nvPr>
        </p:nvSpPr>
        <p:spPr>
          <a:xfrm>
            <a:off x="457199" y="4252653"/>
            <a:ext cx="1219201" cy="363706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That is,</a:t>
            </a:r>
            <a:endParaRPr lang="en-US" sz="2800" dirty="0"/>
          </a:p>
        </p:txBody>
      </p:sp>
      <p:graphicFrame>
        <p:nvGraphicFramePr>
          <p:cNvPr id="21" name="Object 1" descr="limit of x + 5 as x approaches 5 = 10">
            <a:extLst>
              <a:ext uri="{FF2B5EF4-FFF2-40B4-BE49-F238E27FC236}">
                <a16:creationId xmlns:a16="http://schemas.microsoft.com/office/drawing/2014/main" id="{B7A6C7D3-0C27-40C7-8B0F-2693821FEE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8439315"/>
              </p:ext>
            </p:extLst>
          </p:nvPr>
        </p:nvGraphicFramePr>
        <p:xfrm>
          <a:off x="1600200" y="4768759"/>
          <a:ext cx="20955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095200" imgH="545760" progId="Equation.DSMT4">
                  <p:embed/>
                </p:oleObj>
              </mc:Choice>
              <mc:Fallback>
                <p:oleObj name="Equation" r:id="rId7" imgW="2095200" imgH="545760" progId="Equation.DSMT4">
                  <p:embed/>
                  <p:pic>
                    <p:nvPicPr>
                      <p:cNvPr id="21" name="Object 1" descr="limit of x + 5 as x approaches 5 = 10">
                        <a:extLst>
                          <a:ext uri="{FF2B5EF4-FFF2-40B4-BE49-F238E27FC236}">
                            <a16:creationId xmlns:a16="http://schemas.microsoft.com/office/drawing/2014/main" id="{B7A6C7D3-0C27-40C7-8B0F-2693821FEE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768759"/>
                        <a:ext cx="209550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9191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3: Finding a Limit Using a Table</a:t>
            </a:r>
            <a:endParaRPr lang="en-US" sz="36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3795"/>
            <a:ext cx="901288" cy="356925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/>
              <a:t>Find:</a:t>
            </a:r>
            <a:endParaRPr lang="en-US" sz="2800" dirty="0"/>
          </a:p>
        </p:txBody>
      </p:sp>
      <p:graphicFrame>
        <p:nvGraphicFramePr>
          <p:cNvPr id="14" name="Object 1" descr="limit of start fraction sine of x over x end fraction as x approaches infinity">
            <a:extLst>
              <a:ext uri="{FF2B5EF4-FFF2-40B4-BE49-F238E27FC236}">
                <a16:creationId xmlns:a16="http://schemas.microsoft.com/office/drawing/2014/main" id="{7DD64DDA-F955-43C1-8694-D00CB5C304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9982506"/>
              </p:ext>
            </p:extLst>
          </p:nvPr>
        </p:nvGraphicFramePr>
        <p:xfrm>
          <a:off x="1436914" y="1394455"/>
          <a:ext cx="1244600" cy="838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44600" imgH="838200" progId="Equation.DSMT4">
                  <p:embed/>
                </p:oleObj>
              </mc:Choice>
              <mc:Fallback>
                <p:oleObj name="Equation" r:id="rId2" imgW="1244600" imgH="838200" progId="Equation.DSMT4">
                  <p:embed/>
                  <p:pic>
                    <p:nvPicPr>
                      <p:cNvPr id="14" name="Object 1" descr="limit of start fraction sine of x over x end fraction as x approaches infinity">
                        <a:extLst>
                          <a:ext uri="{FF2B5EF4-FFF2-40B4-BE49-F238E27FC236}">
                            <a16:creationId xmlns:a16="http://schemas.microsoft.com/office/drawing/2014/main" id="{7DD64DDA-F955-43C1-8694-D00CB5C3049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6914" y="1394455"/>
                        <a:ext cx="1244600" cy="838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2325826"/>
            <a:ext cx="1600200" cy="406678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b="1" kern="0" dirty="0">
                <a:cs typeface="Times New Roman" panose="02020603050405020304" pitchFamily="18" charset="0"/>
              </a:rPr>
              <a:t>Solution: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43752" y="2876768"/>
            <a:ext cx="5804648" cy="40857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First, observe that the domain of the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5"/>
          </p:nvPr>
        </p:nvSpPr>
        <p:spPr>
          <a:xfrm>
            <a:off x="457201" y="3388229"/>
            <a:ext cx="1263966" cy="38592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function</a:t>
            </a:r>
            <a:endParaRPr lang="en-US" sz="2800" dirty="0"/>
          </a:p>
        </p:txBody>
      </p:sp>
      <p:graphicFrame>
        <p:nvGraphicFramePr>
          <p:cNvPr id="16" name="Object 2" descr="f of x = start fraction sine of x over x end fraction">
            <a:extLst>
              <a:ext uri="{FF2B5EF4-FFF2-40B4-BE49-F238E27FC236}">
                <a16:creationId xmlns:a16="http://schemas.microsoft.com/office/drawing/2014/main" id="{C2AEA672-E210-4646-8480-2B1D1474F7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704559"/>
              </p:ext>
            </p:extLst>
          </p:nvPr>
        </p:nvGraphicFramePr>
        <p:xfrm>
          <a:off x="1742496" y="3190042"/>
          <a:ext cx="2122374" cy="9038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68480" imgH="838080" progId="Equation.DSMT4">
                  <p:embed/>
                </p:oleObj>
              </mc:Choice>
              <mc:Fallback>
                <p:oleObj name="Equation" r:id="rId4" imgW="1968480" imgH="838080" progId="Equation.DSMT4">
                  <p:embed/>
                  <p:pic>
                    <p:nvPicPr>
                      <p:cNvPr id="16" name="Object 2" descr="f of x = start fraction sine of x over x end fraction">
                        <a:extLst>
                          <a:ext uri="{FF2B5EF4-FFF2-40B4-BE49-F238E27FC236}">
                            <a16:creationId xmlns:a16="http://schemas.microsoft.com/office/drawing/2014/main" id="{C2AEA672-E210-4646-8480-2B1D1474F77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2496" y="3190042"/>
                        <a:ext cx="2122374" cy="9038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" descr="is left brace, x vertical bar x does not equal 0, right brace">
            <a:extLst>
              <a:ext uri="{FF2B5EF4-FFF2-40B4-BE49-F238E27FC236}">
                <a16:creationId xmlns:a16="http://schemas.microsoft.com/office/drawing/2014/main" id="{989E656D-F269-482A-87B9-6CF33DD6E2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4175882"/>
              </p:ext>
            </p:extLst>
          </p:nvPr>
        </p:nvGraphicFramePr>
        <p:xfrm>
          <a:off x="3725879" y="3358539"/>
          <a:ext cx="1931955" cy="544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892160" imgH="533160" progId="Equation.DSMT4">
                  <p:embed/>
                </p:oleObj>
              </mc:Choice>
              <mc:Fallback>
                <p:oleObj name="Equation" r:id="rId6" imgW="1892160" imgH="533160" progId="Equation.DSMT4">
                  <p:embed/>
                  <p:pic>
                    <p:nvPicPr>
                      <p:cNvPr id="18" name="Object 3" descr="is left brace, x vertical bar x does not equal 0, right brace">
                        <a:extLst>
                          <a:ext uri="{FF2B5EF4-FFF2-40B4-BE49-F238E27FC236}">
                            <a16:creationId xmlns:a16="http://schemas.microsoft.com/office/drawing/2014/main" id="{989E656D-F269-482A-87B9-6CF33DD6E21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5879" y="3358539"/>
                        <a:ext cx="1931955" cy="5441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6"/>
          </p:nvPr>
        </p:nvSpPr>
        <p:spPr>
          <a:xfrm>
            <a:off x="443753" y="4004450"/>
            <a:ext cx="4280647" cy="397425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cs typeface="Times New Roman" panose="02020603050405020304" pitchFamily="18" charset="0"/>
              </a:rPr>
              <a:t>Create the table where </a:t>
            </a:r>
            <a:r>
              <a:rPr lang="en-US" sz="2800" i="1" dirty="0">
                <a:cs typeface="Times New Roman" panose="02020603050405020304" pitchFamily="18" charset="0"/>
              </a:rPr>
              <a:t>x</a:t>
            </a:r>
            <a:r>
              <a:rPr lang="en-US" sz="2800" dirty="0">
                <a:cs typeface="Times New Roman" panose="02020603050405020304" pitchFamily="18" charset="0"/>
              </a:rPr>
              <a:t> is</a:t>
            </a:r>
            <a:endParaRPr lang="en-US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7"/>
          </p:nvPr>
        </p:nvSpPr>
        <p:spPr>
          <a:xfrm>
            <a:off x="471948" y="4427199"/>
            <a:ext cx="3414252" cy="349841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cs typeface="Times New Roman" panose="02020603050405020304" pitchFamily="18" charset="0"/>
              </a:rPr>
              <a:t>measured in radians.</a:t>
            </a:r>
            <a:endParaRPr lang="en-US" sz="2800" dirty="0"/>
          </a:p>
        </p:txBody>
      </p:sp>
      <p:pic>
        <p:nvPicPr>
          <p:cNvPr id="20" name="Picture 18" descr="A graphing utility table lists corresponding values of x and y sub 1. Values are listed for x-values negative 1 to 1, as follows. Negative 1, 0.04147. Negative 0.05, 0.99958. Negative 0.02, 0.99993. Negative 0.01, 0.99998. 0.01, 0.99998. 0.02, 0.99993. 0.05, 0.99958. 1, 0.04147. The display identifies y sub 1 as sine of x over x">
            <a:extLst>
              <a:ext uri="{FF2B5EF4-FFF2-40B4-BE49-F238E27FC236}">
                <a16:creationId xmlns:a16="http://schemas.microsoft.com/office/drawing/2014/main" id="{1A4E11FD-D4FB-4433-B48B-0B09F0FCA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169" y="3364914"/>
            <a:ext cx="3042141" cy="235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8"/>
          <p:cNvSpPr>
            <a:spLocks noGrp="1"/>
          </p:cNvSpPr>
          <p:nvPr>
            <p:ph idx="18"/>
          </p:nvPr>
        </p:nvSpPr>
        <p:spPr>
          <a:xfrm>
            <a:off x="457200" y="4978638"/>
            <a:ext cx="3581400" cy="41764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cs typeface="Times New Roman" panose="02020603050405020304" pitchFamily="18" charset="0"/>
              </a:rPr>
              <a:t>The table suggest that</a:t>
            </a:r>
            <a:endParaRPr lang="en-US" sz="2800" dirty="0"/>
          </a:p>
        </p:txBody>
      </p:sp>
      <p:graphicFrame>
        <p:nvGraphicFramePr>
          <p:cNvPr id="22" name="Object 21" descr="limit of start fraction sine of x over x end fraction as x approaches infinity =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30118"/>
              </p:ext>
            </p:extLst>
          </p:nvPr>
        </p:nvGraphicFramePr>
        <p:xfrm>
          <a:off x="4049503" y="4851450"/>
          <a:ext cx="1733032" cy="805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803240" imgH="838080" progId="Equation.DSMT4">
                  <p:embed/>
                </p:oleObj>
              </mc:Choice>
              <mc:Fallback>
                <p:oleObj name="Equation" r:id="rId9" imgW="1803240" imgH="838080" progId="Equation.DSMT4">
                  <p:embed/>
                  <p:pic>
                    <p:nvPicPr>
                      <p:cNvPr id="22" name="Object 21" descr="limit of start fraction sine of x over x end fraction as x approaches infinity = 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049503" y="4851450"/>
                        <a:ext cx="1733032" cy="8054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447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Using a Graph</a:t>
            </a:r>
            <a:endParaRPr lang="en-US" sz="3600" dirty="0">
              <a:latin typeface="+mj-l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54962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dirty="0"/>
              <a:t>The graph of a function </a:t>
            </a:r>
            <a:r>
              <a:rPr lang="en-US" altLang="en-US" sz="2600" i="1" dirty="0"/>
              <a:t>f</a:t>
            </a:r>
            <a:r>
              <a:rPr lang="en-US" altLang="en-US" sz="2600" dirty="0"/>
              <a:t> can also be of help in finding limits. In each graph, notice that as </a:t>
            </a:r>
            <a:r>
              <a:rPr lang="en-US" altLang="en-US" sz="2600" i="1" dirty="0"/>
              <a:t>x</a:t>
            </a:r>
            <a:r>
              <a:rPr lang="en-US" altLang="en-US" sz="2600" dirty="0"/>
              <a:t> gets closer to </a:t>
            </a:r>
            <a:r>
              <a:rPr lang="en-US" altLang="en-US" sz="2600" i="1" dirty="0"/>
              <a:t>c</a:t>
            </a:r>
            <a:r>
              <a:rPr lang="en-US" altLang="en-US" sz="2600" dirty="0"/>
              <a:t>, the value of </a:t>
            </a:r>
            <a:r>
              <a:rPr lang="en-US" altLang="en-US" sz="2600" i="1" dirty="0"/>
              <a:t>f </a:t>
            </a:r>
            <a:r>
              <a:rPr lang="en-US" altLang="en-US" sz="2600" dirty="0"/>
              <a:t>gets closer to the number </a:t>
            </a:r>
            <a:r>
              <a:rPr lang="en-US" altLang="en-US" sz="2600" i="1" dirty="0"/>
              <a:t>N</a:t>
            </a:r>
            <a:r>
              <a:rPr lang="en-US" altLang="en-US" sz="2600" dirty="0"/>
              <a:t>. We conclude</a:t>
            </a:r>
            <a:endParaRPr lang="en-US" sz="2600" dirty="0"/>
          </a:p>
        </p:txBody>
      </p:sp>
      <p:sp>
        <p:nvSpPr>
          <p:cNvPr id="9" name="Content Placeholder 8"/>
          <p:cNvSpPr>
            <a:spLocks noGrp="1"/>
          </p:cNvSpPr>
          <p:nvPr>
            <p:ph idx="13"/>
          </p:nvPr>
        </p:nvSpPr>
        <p:spPr>
          <a:xfrm>
            <a:off x="457200" y="2823317"/>
            <a:ext cx="609600" cy="398589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dirty="0"/>
              <a:t>that</a:t>
            </a:r>
            <a:endParaRPr lang="en-US" sz="2600" dirty="0"/>
          </a:p>
        </p:txBody>
      </p:sp>
      <p:graphicFrame>
        <p:nvGraphicFramePr>
          <p:cNvPr id="11" name="Object 4" descr="limit of f of x as x approaches c = N">
            <a:extLst>
              <a:ext uri="{FF2B5EF4-FFF2-40B4-BE49-F238E27FC236}">
                <a16:creationId xmlns:a16="http://schemas.microsoft.com/office/drawing/2014/main" id="{3064A653-79D5-4D68-A9B1-B17EB68772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865937"/>
              </p:ext>
            </p:extLst>
          </p:nvPr>
        </p:nvGraphicFramePr>
        <p:xfrm>
          <a:off x="1145331" y="2801930"/>
          <a:ext cx="1597869" cy="473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930400" imgH="571500" progId="Equation.DSMT4">
                  <p:embed/>
                </p:oleObj>
              </mc:Choice>
              <mc:Fallback>
                <p:oleObj name="Equation" r:id="rId2" imgW="1930400" imgH="571500" progId="Equation.DSMT4">
                  <p:embed/>
                  <p:pic>
                    <p:nvPicPr>
                      <p:cNvPr id="11" name="Object 4" descr="limit of f of x as x approaches c = N">
                        <a:extLst>
                          <a:ext uri="{FF2B5EF4-FFF2-40B4-BE49-F238E27FC236}">
                            <a16:creationId xmlns:a16="http://schemas.microsoft.com/office/drawing/2014/main" id="{3064A653-79D5-4D68-A9B1-B17EB687728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5331" y="2801930"/>
                        <a:ext cx="1597869" cy="4730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idx="14"/>
          </p:nvPr>
        </p:nvSpPr>
        <p:spPr>
          <a:xfrm>
            <a:off x="457200" y="3276600"/>
            <a:ext cx="8001000" cy="3810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dirty="0"/>
              <a:t>This is the conclusion regardless of the value of </a:t>
            </a:r>
            <a:r>
              <a:rPr lang="en-US" altLang="en-US" sz="2600" i="1" dirty="0"/>
              <a:t>f</a:t>
            </a:r>
            <a:r>
              <a:rPr lang="en-US" altLang="en-US" sz="2600" dirty="0"/>
              <a:t> at </a:t>
            </a:r>
            <a:r>
              <a:rPr lang="en-US" altLang="en-US" sz="2600" i="1" dirty="0"/>
              <a:t>c</a:t>
            </a:r>
            <a:r>
              <a:rPr lang="en-US" altLang="en-US" sz="2600" dirty="0"/>
              <a:t>.</a:t>
            </a:r>
            <a:endParaRPr lang="en-US" sz="2600" dirty="0"/>
          </a:p>
        </p:txBody>
      </p:sp>
      <p:pic>
        <p:nvPicPr>
          <p:cNvPr id="12" name="Picture 2" descr="The graphs plot y = f of x, as a curve rising through quadrant 1. The first graph shows f of c = N, and limit of f of x as x approaches c = N. That is, as x approaches c from the left or right, the graph approaches a point at y = N. The second graph shows f of c does not equal N, and limit of f of x as x approaches c = N. That, as x approaches c from the left or right, the graph approaches a hole at y = N, with a point plotted above it at y = f of c. The third graph shows f of c not defined, and limit of f of x as x approaches c = N. That is, as x approaches c from the left of right, the graph approaches a hole at y = N.">
            <a:extLst>
              <a:ext uri="{FF2B5EF4-FFF2-40B4-BE49-F238E27FC236}">
                <a16:creationId xmlns:a16="http://schemas.microsoft.com/office/drawing/2014/main" id="{FA99EBAA-9129-4552-9F88-C609D07C6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275" y="3766438"/>
            <a:ext cx="6943372" cy="2333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7640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4: Finding a Limit by Graphing </a:t>
            </a:r>
            <a:r>
              <a:rPr lang="en-US" altLang="en-US" sz="2000" b="0" dirty="0">
                <a:latin typeface="+mj-lt"/>
              </a:rPr>
              <a:t>(1 of 2)</a:t>
            </a:r>
            <a:endParaRPr lang="en-US" sz="2000" b="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8419"/>
            <a:ext cx="758998" cy="380999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dirty="0"/>
              <a:t>Find:</a:t>
            </a:r>
            <a:endParaRPr lang="en-US" sz="2600" dirty="0"/>
          </a:p>
        </p:txBody>
      </p:sp>
      <p:graphicFrame>
        <p:nvGraphicFramePr>
          <p:cNvPr id="6" name="Object 4" descr="limit of f of x as x approaches 3">
            <a:extLst>
              <a:ext uri="{FF2B5EF4-FFF2-40B4-BE49-F238E27FC236}">
                <a16:creationId xmlns:a16="http://schemas.microsoft.com/office/drawing/2014/main" id="{2AD8FFC1-1271-4699-B522-F93AFF0692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3911285"/>
              </p:ext>
            </p:extLst>
          </p:nvPr>
        </p:nvGraphicFramePr>
        <p:xfrm>
          <a:off x="1330768" y="1700885"/>
          <a:ext cx="1183832" cy="524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31560" imgH="545760" progId="Equation.DSMT4">
                  <p:embed/>
                </p:oleObj>
              </mc:Choice>
              <mc:Fallback>
                <p:oleObj name="Equation" r:id="rId2" imgW="1231560" imgH="545760" progId="Equation.DSMT4">
                  <p:embed/>
                  <p:pic>
                    <p:nvPicPr>
                      <p:cNvPr id="6" name="Object 4" descr="limit of f of x as x approaches 3">
                        <a:extLst>
                          <a:ext uri="{FF2B5EF4-FFF2-40B4-BE49-F238E27FC236}">
                            <a16:creationId xmlns:a16="http://schemas.microsoft.com/office/drawing/2014/main" id="{2AD8FFC1-1271-4699-B522-F93AFF0692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768" y="1700885"/>
                        <a:ext cx="1183832" cy="5247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 descr="if f of x = 3 x minus 2 if x does not equal 1, and 3 if x = 1">
            <a:extLst>
              <a:ext uri="{FF2B5EF4-FFF2-40B4-BE49-F238E27FC236}">
                <a16:creationId xmlns:a16="http://schemas.microsoft.com/office/drawing/2014/main" id="{59A0E3DC-7AAB-49D5-BBA7-DA36DAE6EF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822857"/>
              </p:ext>
            </p:extLst>
          </p:nvPr>
        </p:nvGraphicFramePr>
        <p:xfrm>
          <a:off x="2582947" y="1458973"/>
          <a:ext cx="3647678" cy="995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720960" imgH="1015920" progId="Equation.DSMT4">
                  <p:embed/>
                </p:oleObj>
              </mc:Choice>
              <mc:Fallback>
                <p:oleObj name="Equation" r:id="rId4" imgW="3720960" imgH="1015920" progId="Equation.DSMT4">
                  <p:embed/>
                  <p:pic>
                    <p:nvPicPr>
                      <p:cNvPr id="7" name="Object 6" descr="if f of x = 3 x minus 2 if x does not equal 1, and 3 if x = 1">
                        <a:extLst>
                          <a:ext uri="{FF2B5EF4-FFF2-40B4-BE49-F238E27FC236}">
                            <a16:creationId xmlns:a16="http://schemas.microsoft.com/office/drawing/2014/main" id="{59A0E3DC-7AAB-49D5-BBA7-DA36DAE6EF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82947" y="1458973"/>
                        <a:ext cx="3647678" cy="9956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2383943"/>
            <a:ext cx="1524000" cy="328399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b="1" kern="0" dirty="0">
                <a:cs typeface="Times New Roman" panose="02020603050405020304" pitchFamily="18" charset="0"/>
              </a:rPr>
              <a:t>Solution:</a:t>
            </a:r>
            <a:endParaRPr lang="en-US" sz="2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57200" y="2832949"/>
            <a:ext cx="8229600" cy="1172993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ea typeface="Calibri"/>
                <a:cs typeface="Times New Roman" panose="02020603050405020304" pitchFamily="18" charset="0"/>
              </a:rPr>
              <a:t>The function </a:t>
            </a:r>
            <a:r>
              <a:rPr lang="en-US" sz="2600" i="1" dirty="0">
                <a:ea typeface="Calibri"/>
                <a:cs typeface="Times New Roman" panose="02020603050405020304" pitchFamily="18" charset="0"/>
              </a:rPr>
              <a:t>f</a:t>
            </a:r>
            <a:r>
              <a:rPr lang="en-US" sz="2600" dirty="0">
                <a:ea typeface="Calibri"/>
                <a:cs typeface="Times New Roman" panose="02020603050405020304" pitchFamily="18" charset="0"/>
              </a:rPr>
              <a:t> is a piecewise-defined function. Its graph is shown in Figure (a) drawn by hand. Figure (b) shows the graph using a graphing utility.</a:t>
            </a:r>
            <a:endParaRPr lang="en-US" sz="2600" dirty="0"/>
          </a:p>
        </p:txBody>
      </p:sp>
      <p:pic>
        <p:nvPicPr>
          <p:cNvPr id="12" name="Picture 11" descr="Part a. A graph of a line rises through (0, negative 2) and hole (1, 1), with a point plotted at (1, 3). All values estimated.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930" y="4028336"/>
            <a:ext cx="2961668" cy="2220064"/>
          </a:xfrm>
          <a:prstGeom prst="rect">
            <a:avLst/>
          </a:prstGeom>
        </p:spPr>
      </p:pic>
      <p:pic>
        <p:nvPicPr>
          <p:cNvPr id="8" name="Picture 7" descr="Part b. A graphing utility screen displays a graph of a rising line, with a break in the line at (1, 1), and a point above the break labeled (1, 3).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737" y="4064594"/>
            <a:ext cx="3298827" cy="229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323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4: Finding a Limit by Graphing </a:t>
            </a:r>
            <a:r>
              <a:rPr lang="en-US" altLang="en-US" sz="2000" b="0" dirty="0">
                <a:latin typeface="+mj-lt"/>
              </a:rPr>
              <a:t>(2 of 2)</a:t>
            </a:r>
            <a:endParaRPr lang="en-US" sz="20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772400" cy="38099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By ZOOMing in around </a:t>
            </a:r>
            <a:r>
              <a:rPr lang="en-US" sz="2800" i="1" dirty="0">
                <a:ea typeface="Calibri"/>
                <a:cs typeface="Times New Roman" panose="02020603050405020304" pitchFamily="18" charset="0"/>
              </a:rPr>
              <a:t>x</a:t>
            </a:r>
            <a:r>
              <a:rPr lang="en-US" sz="2800" dirty="0">
                <a:ea typeface="Calibri"/>
                <a:cs typeface="Times New Roman" panose="02020603050405020304" pitchFamily="18" charset="0"/>
              </a:rPr>
              <a:t> = 1 and TRACEing, we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2104107"/>
            <a:ext cx="4572000" cy="381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conclude from the graph that</a:t>
            </a:r>
            <a:endParaRPr lang="en-US" sz="2800" dirty="0"/>
          </a:p>
        </p:txBody>
      </p:sp>
      <p:graphicFrame>
        <p:nvGraphicFramePr>
          <p:cNvPr id="6" name="Object 4" descr="limit of f of x as x approaches 3 = 1">
            <a:extLst>
              <a:ext uri="{FF2B5EF4-FFF2-40B4-BE49-F238E27FC236}">
                <a16:creationId xmlns:a16="http://schemas.microsoft.com/office/drawing/2014/main" id="{ED216958-B3D7-4DC2-A984-BC2405B735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849525"/>
              </p:ext>
            </p:extLst>
          </p:nvPr>
        </p:nvGraphicFramePr>
        <p:xfrm>
          <a:off x="5105400" y="2089816"/>
          <a:ext cx="1755416" cy="535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90640" imgH="545760" progId="Equation.DSMT4">
                  <p:embed/>
                </p:oleObj>
              </mc:Choice>
              <mc:Fallback>
                <p:oleObj name="Equation" r:id="rId2" imgW="1790640" imgH="545760" progId="Equation.DSMT4">
                  <p:embed/>
                  <p:pic>
                    <p:nvPicPr>
                      <p:cNvPr id="6" name="Object 4" descr="limit of f of x as x approaches 3 = 1">
                        <a:extLst>
                          <a:ext uri="{FF2B5EF4-FFF2-40B4-BE49-F238E27FC236}">
                            <a16:creationId xmlns:a16="http://schemas.microsoft.com/office/drawing/2014/main" id="{ED216958-B3D7-4DC2-A984-BC2405B7353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089816"/>
                        <a:ext cx="1755416" cy="5353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A graphing utility screen displays a graph of a rising line, with a cursor labeled x = 0.99999848, y = 0.99999545.">
            <a:extLst>
              <a:ext uri="{FF2B5EF4-FFF2-40B4-BE49-F238E27FC236}">
                <a16:creationId xmlns:a16="http://schemas.microsoft.com/office/drawing/2014/main" id="{C98439D5-E688-4F35-B55C-6C1AF95C8A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763" y="3220132"/>
            <a:ext cx="3550057" cy="26646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A graphing utility screen displays a graph of a rising line, with a cursor labeled x = 1.0000015, y = 1.0000045.">
            <a:extLst>
              <a:ext uri="{FF2B5EF4-FFF2-40B4-BE49-F238E27FC236}">
                <a16:creationId xmlns:a16="http://schemas.microsoft.com/office/drawing/2014/main" id="{B4824C52-7DDD-4293-9E96-C090BEA72D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9377" y="3186803"/>
            <a:ext cx="3618593" cy="27181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7237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92C1C2A-69AD-D58D-75C8-B7D22BB93CE5}"/>
              </a:ext>
            </a:extLst>
          </p:cNvPr>
          <p:cNvSpPr txBox="1"/>
          <p:nvPr/>
        </p:nvSpPr>
        <p:spPr>
          <a:xfrm>
            <a:off x="-9806" y="-36816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9F52C-AE97-43D1-B96D-EEFA2EFE4CEA}"/>
              </a:ext>
            </a:extLst>
          </p:cNvPr>
          <p:cNvSpPr txBox="1"/>
          <p:nvPr/>
        </p:nvSpPr>
        <p:spPr>
          <a:xfrm>
            <a:off x="197117" y="1013300"/>
            <a:ext cx="8669005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>
                <a:latin typeface="Amasis MT Pro Medium" panose="02040604050005020304" pitchFamily="18" charset="0"/>
              </a:rPr>
              <a:t>About Mr. Bradshaw</a:t>
            </a:r>
          </a:p>
          <a:p>
            <a:r>
              <a:rPr lang="en-US" sz="4500" dirty="0">
                <a:latin typeface="Amasis MT Pro Medium" panose="02040604050005020304" pitchFamily="18" charset="0"/>
              </a:rPr>
              <a:t>40+ years</a:t>
            </a:r>
          </a:p>
          <a:p>
            <a:r>
              <a:rPr lang="en-US" sz="4500" dirty="0">
                <a:latin typeface="Amasis MT Pro Medium" panose="02040604050005020304" pitchFamily="18" charset="0"/>
              </a:rPr>
              <a:t>Student Athlete and Coach</a:t>
            </a:r>
          </a:p>
          <a:p>
            <a:r>
              <a:rPr lang="en-US" sz="4500" dirty="0">
                <a:latin typeface="Amasis MT Pro Medium" panose="02040604050005020304" pitchFamily="18" charset="0"/>
              </a:rPr>
              <a:t>Family</a:t>
            </a:r>
          </a:p>
          <a:p>
            <a:endParaRPr lang="en-US" sz="4500" dirty="0">
              <a:latin typeface="Amasis MT Pro Medium" panose="02040604050005020304" pitchFamily="18" charset="0"/>
            </a:endParaRPr>
          </a:p>
          <a:p>
            <a:endParaRPr lang="en-US" sz="4500" dirty="0">
              <a:latin typeface="Amasis MT Pro Medium" panose="02040604050005020304" pitchFamily="18" charset="0"/>
            </a:endParaRPr>
          </a:p>
          <a:p>
            <a:endParaRPr lang="en-US" sz="4500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16118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5: A Function That Has No Limit at 0</a:t>
            </a:r>
            <a:endParaRPr lang="en-US" sz="3600" dirty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03437"/>
            <a:ext cx="685800" cy="298395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400" dirty="0"/>
              <a:t>Find:</a:t>
            </a:r>
            <a:endParaRPr lang="en-US" sz="2400" dirty="0"/>
          </a:p>
        </p:txBody>
      </p:sp>
      <p:graphicFrame>
        <p:nvGraphicFramePr>
          <p:cNvPr id="22" name="Object 4" descr="limit of f of x as x approaches 0">
            <a:extLst>
              <a:ext uri="{FF2B5EF4-FFF2-40B4-BE49-F238E27FC236}">
                <a16:creationId xmlns:a16="http://schemas.microsoft.com/office/drawing/2014/main" id="{2AD8FFC1-1271-4699-B522-F93AFF0692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8406128"/>
              </p:ext>
            </p:extLst>
          </p:nvPr>
        </p:nvGraphicFramePr>
        <p:xfrm>
          <a:off x="1388107" y="1673614"/>
          <a:ext cx="12319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31560" imgH="545760" progId="Equation.DSMT4">
                  <p:embed/>
                </p:oleObj>
              </mc:Choice>
              <mc:Fallback>
                <p:oleObj name="Equation" r:id="rId2" imgW="1231560" imgH="545760" progId="Equation.DSMT4">
                  <p:embed/>
                  <p:pic>
                    <p:nvPicPr>
                      <p:cNvPr id="22" name="Object 4" descr="limit of f of x as x approaches 0">
                        <a:extLst>
                          <a:ext uri="{FF2B5EF4-FFF2-40B4-BE49-F238E27FC236}">
                            <a16:creationId xmlns:a16="http://schemas.microsoft.com/office/drawing/2014/main" id="{2AD8FFC1-1271-4699-B522-F93AFF0692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8107" y="1673614"/>
                        <a:ext cx="123190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 descr="f of x = 2 x if x is less than or equal to 0, and 3 is x is greater than 0">
            <a:extLst>
              <a:ext uri="{FF2B5EF4-FFF2-40B4-BE49-F238E27FC236}">
                <a16:creationId xmlns:a16="http://schemas.microsoft.com/office/drawing/2014/main" id="{59A0E3DC-7AAB-49D5-BBA7-DA36DAE6EF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6442390"/>
              </p:ext>
            </p:extLst>
          </p:nvPr>
        </p:nvGraphicFramePr>
        <p:xfrm>
          <a:off x="2879725" y="1422400"/>
          <a:ext cx="32893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88960" imgH="1015920" progId="Equation.DSMT4">
                  <p:embed/>
                </p:oleObj>
              </mc:Choice>
              <mc:Fallback>
                <p:oleObj name="Equation" r:id="rId4" imgW="3288960" imgH="1015920" progId="Equation.DSMT4">
                  <p:embed/>
                  <p:pic>
                    <p:nvPicPr>
                      <p:cNvPr id="23" name="Object 22" descr="f of x = 2 x if x is less than or equal to 0, and 3 is x is greater than 0">
                        <a:extLst>
                          <a:ext uri="{FF2B5EF4-FFF2-40B4-BE49-F238E27FC236}">
                            <a16:creationId xmlns:a16="http://schemas.microsoft.com/office/drawing/2014/main" id="{59A0E3DC-7AAB-49D5-BBA7-DA36DAE6EF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79725" y="1422400"/>
                        <a:ext cx="3289300" cy="101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457200" y="2505999"/>
            <a:ext cx="8077200" cy="419877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ea typeface="Calibri"/>
                <a:cs typeface="Times New Roman" panose="02020603050405020304" pitchFamily="18" charset="0"/>
              </a:rPr>
              <a:t>Solution:</a:t>
            </a:r>
          </a:p>
        </p:txBody>
      </p:sp>
      <p:pic>
        <p:nvPicPr>
          <p:cNvPr id="20" name="Picture 19" descr="A graph consists of 2 lines. One line falls to the left from point (0, 0) through (negative 1, negative 2). The other line extends horizontally to the right from hole (0, 3). All values estimated.">
            <a:extLst>
              <a:ext uri="{FF2B5EF4-FFF2-40B4-BE49-F238E27FC236}">
                <a16:creationId xmlns:a16="http://schemas.microsoft.com/office/drawing/2014/main" id="{18D0D4C5-5AFC-4636-ADA7-98289155DA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0710" y="3891916"/>
            <a:ext cx="2176573" cy="2199394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>
            <a:off x="443753" y="3021780"/>
            <a:ext cx="8229600" cy="723931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ea typeface="Calibri"/>
                <a:cs typeface="Times New Roman" panose="02020603050405020304" pitchFamily="18" charset="0"/>
              </a:rPr>
              <a:t>See the figure. As </a:t>
            </a:r>
            <a:r>
              <a:rPr lang="en-US" sz="2400" i="1" dirty="0">
                <a:ea typeface="Calibri"/>
                <a:cs typeface="Times New Roman" panose="02020603050405020304" pitchFamily="18" charset="0"/>
              </a:rPr>
              <a:t>x</a:t>
            </a:r>
            <a:r>
              <a:rPr lang="en-US" sz="2400" dirty="0">
                <a:ea typeface="Calibri"/>
                <a:cs typeface="Times New Roman" panose="02020603050405020304" pitchFamily="18" charset="0"/>
              </a:rPr>
              <a:t> gets closer to 0, but remains negative, the value of </a:t>
            </a:r>
            <a:r>
              <a:rPr lang="en-US" sz="2400" i="1" dirty="0">
                <a:ea typeface="Calibri"/>
                <a:cs typeface="Times New Roman" panose="02020603050405020304" pitchFamily="18" charset="0"/>
              </a:rPr>
              <a:t>f</a:t>
            </a:r>
            <a:r>
              <a:rPr lang="en-US" sz="2400" dirty="0">
                <a:ea typeface="Calibri"/>
                <a:cs typeface="Times New Roman" panose="02020603050405020304" pitchFamily="18" charset="0"/>
              </a:rPr>
              <a:t> also gets closer to 0. As </a:t>
            </a:r>
            <a:r>
              <a:rPr lang="en-US" sz="2400" i="1" dirty="0">
                <a:ea typeface="Calibri"/>
                <a:cs typeface="Times New Roman" panose="02020603050405020304" pitchFamily="18" charset="0"/>
              </a:rPr>
              <a:t>x</a:t>
            </a:r>
            <a:r>
              <a:rPr lang="en-US" sz="2400" dirty="0">
                <a:ea typeface="Calibri"/>
                <a:cs typeface="Times New Roman" panose="02020603050405020304" pitchFamily="18" charset="0"/>
              </a:rPr>
              <a:t> gets closer to 0, but</a:t>
            </a:r>
            <a:endParaRPr lang="en-US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idx="15"/>
          </p:nvPr>
        </p:nvSpPr>
        <p:spPr>
          <a:xfrm>
            <a:off x="457200" y="3807820"/>
            <a:ext cx="4191000" cy="36153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ea typeface="Calibri"/>
                <a:cs typeface="Times New Roman" panose="02020603050405020304" pitchFamily="18" charset="0"/>
              </a:rPr>
              <a:t>remains positive, the value of </a:t>
            </a:r>
            <a:r>
              <a:rPr lang="en-US" sz="2400" i="1" dirty="0">
                <a:ea typeface="Calibri"/>
                <a:cs typeface="Times New Roman" panose="02020603050405020304" pitchFamily="18" charset="0"/>
              </a:rPr>
              <a:t>f</a:t>
            </a:r>
            <a:endParaRPr lang="en-US" sz="24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6"/>
          </p:nvPr>
        </p:nvSpPr>
        <p:spPr>
          <a:xfrm>
            <a:off x="443753" y="4223734"/>
            <a:ext cx="4356847" cy="3482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ea typeface="Calibri"/>
                <a:cs typeface="Times New Roman" panose="02020603050405020304" pitchFamily="18" charset="0"/>
              </a:rPr>
              <a:t>always equals 3. Since there is</a:t>
            </a:r>
            <a:endParaRPr lang="en-US" sz="24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7"/>
          </p:nvPr>
        </p:nvSpPr>
        <p:spPr>
          <a:xfrm>
            <a:off x="457200" y="4646478"/>
            <a:ext cx="4495800" cy="3549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ea typeface="Calibri"/>
                <a:cs typeface="Times New Roman" panose="02020603050405020304" pitchFamily="18" charset="0"/>
              </a:rPr>
              <a:t>no single number that the values</a:t>
            </a:r>
            <a:endParaRPr lang="en-US" sz="24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8"/>
          </p:nvPr>
        </p:nvSpPr>
        <p:spPr>
          <a:xfrm>
            <a:off x="457200" y="5029200"/>
            <a:ext cx="4343400" cy="33967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ea typeface="Calibri"/>
                <a:cs typeface="Times New Roman" panose="02020603050405020304" pitchFamily="18" charset="0"/>
              </a:rPr>
              <a:t>of </a:t>
            </a:r>
            <a:r>
              <a:rPr lang="en-US" sz="2400" i="1" dirty="0">
                <a:ea typeface="Calibri"/>
                <a:cs typeface="Times New Roman" panose="02020603050405020304" pitchFamily="18" charset="0"/>
              </a:rPr>
              <a:t>f</a:t>
            </a:r>
            <a:r>
              <a:rPr lang="en-US" sz="2400" dirty="0">
                <a:ea typeface="Calibri"/>
                <a:cs typeface="Times New Roman" panose="02020603050405020304" pitchFamily="18" charset="0"/>
              </a:rPr>
              <a:t> are close to when </a:t>
            </a:r>
            <a:r>
              <a:rPr lang="en-US" sz="2400" i="1" dirty="0">
                <a:ea typeface="Calibri"/>
                <a:cs typeface="Times New Roman" panose="02020603050405020304" pitchFamily="18" charset="0"/>
              </a:rPr>
              <a:t>x</a:t>
            </a:r>
            <a:r>
              <a:rPr lang="en-US" sz="2400" dirty="0">
                <a:ea typeface="Calibri"/>
                <a:cs typeface="Times New Roman" panose="02020603050405020304" pitchFamily="18" charset="0"/>
              </a:rPr>
              <a:t> is close</a:t>
            </a:r>
            <a:endParaRPr lang="en-US" sz="2400" dirty="0"/>
          </a:p>
        </p:txBody>
      </p:sp>
      <p:sp>
        <p:nvSpPr>
          <p:cNvPr id="13" name="Content Placeholder 12"/>
          <p:cNvSpPr>
            <a:spLocks noGrp="1"/>
          </p:cNvSpPr>
          <p:nvPr>
            <p:ph idx="19"/>
          </p:nvPr>
        </p:nvSpPr>
        <p:spPr>
          <a:xfrm>
            <a:off x="457200" y="5410200"/>
            <a:ext cx="3048000" cy="304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ea typeface="Calibri"/>
                <a:cs typeface="Times New Roman" panose="02020603050405020304" pitchFamily="18" charset="0"/>
              </a:rPr>
              <a:t>to 0, we conclude that</a:t>
            </a:r>
            <a:endParaRPr lang="en-US" sz="2400" dirty="0"/>
          </a:p>
        </p:txBody>
      </p:sp>
      <p:graphicFrame>
        <p:nvGraphicFramePr>
          <p:cNvPr id="21" name="Object 4" descr="limit of f of x as x approaches 0">
            <a:extLst>
              <a:ext uri="{FF2B5EF4-FFF2-40B4-BE49-F238E27FC236}">
                <a16:creationId xmlns:a16="http://schemas.microsoft.com/office/drawing/2014/main" id="{E0E78407-9957-4A71-AADE-A7C1124C3D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5862802"/>
              </p:ext>
            </p:extLst>
          </p:nvPr>
        </p:nvGraphicFramePr>
        <p:xfrm>
          <a:off x="3555352" y="5397500"/>
          <a:ext cx="12319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231560" imgH="545760" progId="Equation.DSMT4">
                  <p:embed/>
                </p:oleObj>
              </mc:Choice>
              <mc:Fallback>
                <p:oleObj name="Equation" r:id="rId7" imgW="1231560" imgH="545760" progId="Equation.DSMT4">
                  <p:embed/>
                  <p:pic>
                    <p:nvPicPr>
                      <p:cNvPr id="21" name="Object 4" descr="limit of f of x as x approaches 0">
                        <a:extLst>
                          <a:ext uri="{FF2B5EF4-FFF2-40B4-BE49-F238E27FC236}">
                            <a16:creationId xmlns:a16="http://schemas.microsoft.com/office/drawing/2014/main" id="{E0E78407-9957-4A71-AADE-A7C1124C3D0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5352" y="5397500"/>
                        <a:ext cx="123190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ontent Placeholder 13"/>
          <p:cNvSpPr>
            <a:spLocks noGrp="1"/>
          </p:cNvSpPr>
          <p:nvPr>
            <p:ph idx="20"/>
          </p:nvPr>
        </p:nvSpPr>
        <p:spPr>
          <a:xfrm>
            <a:off x="457200" y="5799498"/>
            <a:ext cx="2057400" cy="29650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ea typeface="Calibri"/>
                <a:cs typeface="Times New Roman" panose="02020603050405020304" pitchFamily="18" charset="0"/>
              </a:rPr>
              <a:t>does not exist.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1829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+mj-lt"/>
              </a:rPr>
              <a:t>Example 6: Using a Graphing Utility to Find a Limit</a:t>
            </a:r>
            <a:endParaRPr lang="en-US" sz="36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00976"/>
            <a:ext cx="802403" cy="381001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/>
              <a:t>Find:</a:t>
            </a:r>
            <a:endParaRPr lang="en-US" sz="2800" dirty="0"/>
          </a:p>
        </p:txBody>
      </p:sp>
      <p:graphicFrame>
        <p:nvGraphicFramePr>
          <p:cNvPr id="19" name="Object 4" descr="limit of start fraction x cubed minus 2 x squared + 4 x minus 8, over x to the fourth power minus 2 x cubed + x minus 2 end fraction, as x approaches 2">
            <a:extLst>
              <a:ext uri="{FF2B5EF4-FFF2-40B4-BE49-F238E27FC236}">
                <a16:creationId xmlns:a16="http://schemas.microsoft.com/office/drawing/2014/main" id="{2AD8FFC1-1271-4699-B522-F93AFF0692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640819"/>
              </p:ext>
            </p:extLst>
          </p:nvPr>
        </p:nvGraphicFramePr>
        <p:xfrm>
          <a:off x="1435100" y="1414463"/>
          <a:ext cx="29083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908080" imgH="888840" progId="Equation.DSMT4">
                  <p:embed/>
                </p:oleObj>
              </mc:Choice>
              <mc:Fallback>
                <p:oleObj name="Equation" r:id="rId2" imgW="2908080" imgH="888840" progId="Equation.DSMT4">
                  <p:embed/>
                  <p:pic>
                    <p:nvPicPr>
                      <p:cNvPr id="19" name="Object 4" descr="limit of start fraction x cubed minus 2 x squared + 4 x minus 8, over x to the fourth power minus 2 x cubed + x minus 2 end fraction, as x approaches 2">
                        <a:extLst>
                          <a:ext uri="{FF2B5EF4-FFF2-40B4-BE49-F238E27FC236}">
                            <a16:creationId xmlns:a16="http://schemas.microsoft.com/office/drawing/2014/main" id="{2AD8FFC1-1271-4699-B522-F93AFF0692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100" y="1414463"/>
                        <a:ext cx="29083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2421192"/>
            <a:ext cx="1600200" cy="37215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b="1" kern="0" dirty="0">
                <a:cs typeface="Times New Roman" panose="02020603050405020304" pitchFamily="18" charset="0"/>
              </a:rPr>
              <a:t>Solution: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43752" y="3125950"/>
            <a:ext cx="4700222" cy="364848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The table shows the solution,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5"/>
          </p:nvPr>
        </p:nvSpPr>
        <p:spPr>
          <a:xfrm>
            <a:off x="457199" y="3575065"/>
            <a:ext cx="3886201" cy="35833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from which we conclude</a:t>
            </a:r>
            <a:endParaRPr lang="en-US" sz="2800" dirty="0"/>
          </a:p>
        </p:txBody>
      </p:sp>
      <p:graphicFrame>
        <p:nvGraphicFramePr>
          <p:cNvPr id="17" name="Object 16" descr="limit of start fraction x cubed minus 2 x squared + 4 x minus 8, over x to the fourth power minus 2 x cubed + x minus 2 end fraction, as x approaches 2 = 0.889">
            <a:extLst>
              <a:ext uri="{FF2B5EF4-FFF2-40B4-BE49-F238E27FC236}">
                <a16:creationId xmlns:a16="http://schemas.microsoft.com/office/drawing/2014/main" id="{567632A6-F993-456F-BCD7-0821A0BA02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5631526"/>
              </p:ext>
            </p:extLst>
          </p:nvPr>
        </p:nvGraphicFramePr>
        <p:xfrm>
          <a:off x="455917" y="3978579"/>
          <a:ext cx="4064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063680" imgH="888840" progId="Equation.DSMT4">
                  <p:embed/>
                </p:oleObj>
              </mc:Choice>
              <mc:Fallback>
                <p:oleObj name="Equation" r:id="rId4" imgW="4063680" imgH="888840" progId="Equation.DSMT4">
                  <p:embed/>
                  <p:pic>
                    <p:nvPicPr>
                      <p:cNvPr id="17" name="Object 16" descr="limit of start fraction x cubed minus 2 x squared + 4 x minus 8, over x to the fourth power minus 2 x cubed + x minus 2 end fraction, as x approaches 2 = 0.889">
                        <a:extLst>
                          <a:ext uri="{FF2B5EF4-FFF2-40B4-BE49-F238E27FC236}">
                            <a16:creationId xmlns:a16="http://schemas.microsoft.com/office/drawing/2014/main" id="{567632A6-F993-456F-BCD7-0821A0BA02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917" y="3978579"/>
                        <a:ext cx="40640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6"/>
          </p:nvPr>
        </p:nvSpPr>
        <p:spPr>
          <a:xfrm>
            <a:off x="443753" y="4912761"/>
            <a:ext cx="5195047" cy="44259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a typeface="Calibri"/>
                <a:cs typeface="Times New Roman" panose="02020603050405020304" pitchFamily="18" charset="0"/>
              </a:rPr>
              <a:t>rounded to three decimal places.</a:t>
            </a:r>
            <a:endParaRPr lang="en-US" sz="2800" dirty="0"/>
          </a:p>
        </p:txBody>
      </p:sp>
      <p:pic>
        <p:nvPicPr>
          <p:cNvPr id="18" name="Picture 5" descr="A graphing utility table lists corresponding values of x and y sub 1. Values are listed for x-values 1.5 to 2.5, as follows. 1.5, 1.4286. 1.9, 0.96832. 1.99, 0.89635. 1.999, 0.88963. 1.9999, 0.88896. 2.0001, 0.88881. 2.001, 0.88815. 2.01, 0.88153. 2.1, 0.81961. 2.5, 0.61654. The display identifies y sub 1 as  left parenthesis  x cubed minus 2 x squared + 4 x minus 8 right parenthesis over left parenthesis x to the fourth power minus 2 x cubed + x minus 2 right parenthesis">
            <a:extLst>
              <a:ext uri="{FF2B5EF4-FFF2-40B4-BE49-F238E27FC236}">
                <a16:creationId xmlns:a16="http://schemas.microsoft.com/office/drawing/2014/main" id="{1CCB42BB-C019-40AD-B904-7573B2EE47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974" y="2003854"/>
            <a:ext cx="3583017" cy="274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479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6200" y="152400"/>
            <a:ext cx="8991600" cy="6629400"/>
          </a:xfrm>
        </p:spPr>
        <p:txBody>
          <a:bodyPr/>
          <a:lstStyle/>
          <a:p>
            <a:pPr marL="0" indent="0" algn="ctr">
              <a:buSzPct val="100000"/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Summer Assignment: AP calculus AB @ IMG</a:t>
            </a:r>
          </a:p>
          <a:p>
            <a:pPr marL="0" indent="0" algn="ctr">
              <a:buSzPct val="100000"/>
              <a:buNone/>
            </a:pP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Congratulations!</a:t>
            </a:r>
          </a:p>
          <a:p>
            <a:pPr marL="742950" indent="-742950">
              <a:buSzPct val="100000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Watch Video</a:t>
            </a:r>
          </a:p>
          <a:p>
            <a:pPr marL="742950" indent="-742950">
              <a:buSzPct val="100000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this PowerPoint (Check!)</a:t>
            </a:r>
          </a:p>
          <a:p>
            <a:pPr marL="742950" indent="-742950">
              <a:buSzPct val="100000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 through all 7 points of the Overview</a:t>
            </a:r>
          </a:p>
          <a:p>
            <a:pPr marL="0" indent="0">
              <a:buSzPct val="100000"/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you have done all of the above, you have completed your summer assignment.</a:t>
            </a:r>
          </a:p>
          <a:p>
            <a:pPr marL="0" indent="0">
              <a:buSzPct val="100000"/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look forward to meeting you this fall.</a:t>
            </a:r>
          </a:p>
          <a:p>
            <a:pPr marL="0" indent="0">
              <a:buSzPct val="100000"/>
              <a:buNone/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78295A2C-1CA6-46BE-9686-663E605635A4}"/>
                  </a:ext>
                </a:extLst>
              </p14:cNvPr>
              <p14:cNvContentPartPr/>
              <p14:nvPr/>
            </p14:nvContentPartPr>
            <p14:xfrm>
              <a:off x="7328200" y="2246356"/>
              <a:ext cx="360" cy="36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78295A2C-1CA6-46BE-9686-663E605635A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19560" y="2237356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219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10E12D5-34C8-E7CB-3DDF-235F95C24654}"/>
              </a:ext>
            </a:extLst>
          </p:cNvPr>
          <p:cNvSpPr txBox="1"/>
          <p:nvPr/>
        </p:nvSpPr>
        <p:spPr>
          <a:xfrm>
            <a:off x="-9806" y="-36816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7188B2-69A3-418C-9E03-1BE0BF68DCFC}"/>
              </a:ext>
            </a:extLst>
          </p:cNvPr>
          <p:cNvSpPr txBox="1"/>
          <p:nvPr/>
        </p:nvSpPr>
        <p:spPr>
          <a:xfrm>
            <a:off x="728181" y="1772939"/>
            <a:ext cx="4069336" cy="1790700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500" dirty="0">
                <a:latin typeface="Amasis MT Pro Medium" panose="02040604050005020304" pitchFamily="18" charset="0"/>
                <a:ea typeface="+mj-ea"/>
                <a:cs typeface="+mj-cs"/>
              </a:rPr>
              <a:t>One thing you should know…</a:t>
            </a:r>
          </a:p>
        </p:txBody>
      </p:sp>
    </p:spTree>
    <p:extLst>
      <p:ext uri="{BB962C8B-B14F-4D97-AF65-F5344CB8AC3E}">
        <p14:creationId xmlns:p14="http://schemas.microsoft.com/office/powerpoint/2010/main" val="3760070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10E12D5-34C8-E7CB-3DDF-235F95C24654}"/>
              </a:ext>
            </a:extLst>
          </p:cNvPr>
          <p:cNvSpPr txBox="1"/>
          <p:nvPr/>
        </p:nvSpPr>
        <p:spPr>
          <a:xfrm>
            <a:off x="0" y="0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7188B2-69A3-418C-9E03-1BE0BF68DCFC}"/>
              </a:ext>
            </a:extLst>
          </p:cNvPr>
          <p:cNvSpPr txBox="1"/>
          <p:nvPr/>
        </p:nvSpPr>
        <p:spPr>
          <a:xfrm>
            <a:off x="728181" y="1772939"/>
            <a:ext cx="4069336" cy="1790700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500" dirty="0">
                <a:latin typeface="Amasis MT Pro Medium" panose="02040604050005020304" pitchFamily="18" charset="0"/>
                <a:ea typeface="+mj-ea"/>
                <a:cs typeface="+mj-cs"/>
              </a:rPr>
              <a:t>One thing you should know…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7188B2-69A3-418C-9E03-1BE0BF68DCFC}"/>
              </a:ext>
            </a:extLst>
          </p:cNvPr>
          <p:cNvSpPr txBox="1"/>
          <p:nvPr/>
        </p:nvSpPr>
        <p:spPr>
          <a:xfrm>
            <a:off x="3962400" y="3810000"/>
            <a:ext cx="4942280" cy="1790700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92500" lnSpcReduction="10000"/>
          </a:bodyPr>
          <a:lstStyle/>
          <a:p>
            <a:pPr algn="r"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500" dirty="0">
                <a:latin typeface="Amasis MT Pro Medium" panose="02040604050005020304" pitchFamily="18" charset="0"/>
                <a:ea typeface="+mj-ea"/>
                <a:cs typeface="+mj-cs"/>
              </a:rPr>
              <a:t>I want you to get an “A” in the class and a “5” on the exam</a:t>
            </a:r>
          </a:p>
        </p:txBody>
      </p:sp>
    </p:spTree>
    <p:extLst>
      <p:ext uri="{BB962C8B-B14F-4D97-AF65-F5344CB8AC3E}">
        <p14:creationId xmlns:p14="http://schemas.microsoft.com/office/powerpoint/2010/main" val="3614496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CDD85A-F31A-83BF-F6D3-E9D0E428C975}"/>
              </a:ext>
            </a:extLst>
          </p:cNvPr>
          <p:cNvSpPr txBox="1"/>
          <p:nvPr/>
        </p:nvSpPr>
        <p:spPr>
          <a:xfrm>
            <a:off x="0" y="0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7188B2-69A3-418C-9E03-1BE0BF68DCFC}"/>
              </a:ext>
            </a:extLst>
          </p:cNvPr>
          <p:cNvSpPr txBox="1"/>
          <p:nvPr/>
        </p:nvSpPr>
        <p:spPr>
          <a:xfrm>
            <a:off x="224774" y="1887896"/>
            <a:ext cx="5199259" cy="2751617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/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500" dirty="0">
                <a:latin typeface="Amasis MT Pro Medium" panose="02040604050005020304" pitchFamily="18" charset="0"/>
                <a:ea typeface="+mj-ea"/>
                <a:cs typeface="+mj-cs"/>
              </a:rPr>
              <a:t>You need…</a:t>
            </a:r>
          </a:p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500" dirty="0">
                <a:latin typeface="Amasis MT Pro Medium" panose="02040604050005020304" pitchFamily="18" charset="0"/>
                <a:ea typeface="+mj-ea"/>
                <a:cs typeface="+mj-cs"/>
              </a:rPr>
              <a:t>TI 84</a:t>
            </a:r>
          </a:p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500" dirty="0">
                <a:latin typeface="Amasis MT Pro Medium" panose="02040604050005020304" pitchFamily="18" charset="0"/>
                <a:ea typeface="+mj-ea"/>
                <a:cs typeface="+mj-cs"/>
              </a:rPr>
              <a:t>Blackbaud account</a:t>
            </a:r>
          </a:p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500" dirty="0">
                <a:latin typeface="Amasis MT Pro Medium" panose="02040604050005020304" pitchFamily="18" charset="0"/>
                <a:ea typeface="+mj-ea"/>
                <a:cs typeface="+mj-cs"/>
              </a:rPr>
              <a:t>AP Classroom</a:t>
            </a:r>
          </a:p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500" dirty="0">
                <a:solidFill>
                  <a:srgbClr val="FFFFFF"/>
                </a:solidFill>
                <a:latin typeface="Amasis MT Pro Medium" panose="02040604050005020304" pitchFamily="18" charset="0"/>
                <a:ea typeface="+mj-ea"/>
                <a:cs typeface="+mj-cs"/>
              </a:rPr>
              <a:t>The Handbook!</a:t>
            </a:r>
          </a:p>
        </p:txBody>
      </p:sp>
    </p:spTree>
    <p:extLst>
      <p:ext uri="{BB962C8B-B14F-4D97-AF65-F5344CB8AC3E}">
        <p14:creationId xmlns:p14="http://schemas.microsoft.com/office/powerpoint/2010/main" val="1785358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A7C9D0D-A0E1-3C01-458C-55B52B842958}"/>
              </a:ext>
            </a:extLst>
          </p:cNvPr>
          <p:cNvSpPr txBox="1"/>
          <p:nvPr/>
        </p:nvSpPr>
        <p:spPr>
          <a:xfrm>
            <a:off x="0" y="0"/>
            <a:ext cx="9230006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err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7188B2-69A3-418C-9E03-1BE0BF68DCFC}"/>
              </a:ext>
            </a:extLst>
          </p:cNvPr>
          <p:cNvSpPr txBox="1"/>
          <p:nvPr/>
        </p:nvSpPr>
        <p:spPr>
          <a:xfrm>
            <a:off x="225472" y="1000981"/>
            <a:ext cx="5199259" cy="2619173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/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endParaRPr lang="en-US" sz="4500" dirty="0">
              <a:solidFill>
                <a:srgbClr val="FFFFFF"/>
              </a:solidFill>
              <a:latin typeface="Amasis MT Pro Medium" panose="02040604050005020304" pitchFamily="18" charset="0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6D8EF3-21F4-01E6-4BAE-B135789F3F01}"/>
              </a:ext>
            </a:extLst>
          </p:cNvPr>
          <p:cNvSpPr txBox="1"/>
          <p:nvPr/>
        </p:nvSpPr>
        <p:spPr>
          <a:xfrm>
            <a:off x="225472" y="1066687"/>
            <a:ext cx="863654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you really want to know…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do I get and “A” and a 5!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exams each semester (Evidence of learning) (20%)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“daily grades” (Learning pursuits) (60%)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exams (20%)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get a five you must make sure that you understand each concept before moving on to the next. This </a:t>
            </a:r>
            <a:r>
              <a:rPr lang="en-US" sz="3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require additional work outside of class time, office hours, extra practice etc.</a:t>
            </a:r>
          </a:p>
        </p:txBody>
      </p:sp>
    </p:spTree>
    <p:extLst>
      <p:ext uri="{BB962C8B-B14F-4D97-AF65-F5344CB8AC3E}">
        <p14:creationId xmlns:p14="http://schemas.microsoft.com/office/powerpoint/2010/main" val="16665326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6875fc982845fbe69f2dbcbc1fffed4133dd5"/>
</p:tagLst>
</file>

<file path=ppt/theme/theme1.xml><?xml version="1.0" encoding="utf-8"?>
<a:theme xmlns:a="http://schemas.openxmlformats.org/drawingml/2006/main" name="508 Lecture">
  <a:themeElements>
    <a:clrScheme name="Custom 7">
      <a:dk1>
        <a:sysClr val="windowText" lastClr="000000"/>
      </a:dk1>
      <a:lt1>
        <a:sysClr val="window" lastClr="FFFFFF"/>
      </a:lt1>
      <a:dk2>
        <a:srgbClr val="000000"/>
      </a:dk2>
      <a:lt2>
        <a:srgbClr val="007FA3"/>
      </a:lt2>
      <a:accent1>
        <a:srgbClr val="3C1581"/>
      </a:accent1>
      <a:accent2>
        <a:srgbClr val="1A6C7C"/>
      </a:accent2>
      <a:accent3>
        <a:srgbClr val="CC730D"/>
      </a:accent3>
      <a:accent4>
        <a:srgbClr val="B2AA00"/>
      </a:accent4>
      <a:accent5>
        <a:srgbClr val="1B9332"/>
      </a:accent5>
      <a:accent6>
        <a:srgbClr val="7F7F7F"/>
      </a:accent6>
      <a:hlink>
        <a:srgbClr val="3C1581"/>
      </a:hlink>
      <a:folHlink>
        <a:srgbClr val="7F7F7F"/>
      </a:folHlink>
    </a:clrScheme>
    <a:fontScheme name="Office Classic 2">
      <a:majorFont>
        <a:latin typeface="Arial"/>
        <a:ea typeface=""/>
        <a:cs typeface=""/>
        <a:font script="Jpan" typeface="Arial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Arial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0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Pearson 508">
      <a:dk1>
        <a:sysClr val="windowText" lastClr="000000"/>
      </a:dk1>
      <a:lt1>
        <a:sysClr val="window" lastClr="FFFFFF"/>
      </a:lt1>
      <a:dk2>
        <a:srgbClr val="000000"/>
      </a:dk2>
      <a:lt2>
        <a:srgbClr val="EEEEEE"/>
      </a:lt2>
      <a:accent1>
        <a:srgbClr val="3C1581"/>
      </a:accent1>
      <a:accent2>
        <a:srgbClr val="1A6C7C"/>
      </a:accent2>
      <a:accent3>
        <a:srgbClr val="CC730D"/>
      </a:accent3>
      <a:accent4>
        <a:srgbClr val="B2AA00"/>
      </a:accent4>
      <a:accent5>
        <a:srgbClr val="1B9332"/>
      </a:accent5>
      <a:accent6>
        <a:srgbClr val="7F7F7F"/>
      </a:accent6>
      <a:hlink>
        <a:srgbClr val="3C1581"/>
      </a:hlink>
      <a:folHlink>
        <a:srgbClr val="7F7F7F"/>
      </a:folHlink>
    </a:clrScheme>
    <a:fontScheme name="Office Classic 2">
      <a:majorFont>
        <a:latin typeface="Arial"/>
        <a:ea typeface=""/>
        <a:cs typeface=""/>
        <a:font script="Jpan" typeface="Arial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Arial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Pearson 508">
      <a:dk1>
        <a:sysClr val="windowText" lastClr="000000"/>
      </a:dk1>
      <a:lt1>
        <a:sysClr val="window" lastClr="FFFFFF"/>
      </a:lt1>
      <a:dk2>
        <a:srgbClr val="000000"/>
      </a:dk2>
      <a:lt2>
        <a:srgbClr val="EEEEEE"/>
      </a:lt2>
      <a:accent1>
        <a:srgbClr val="3C1581"/>
      </a:accent1>
      <a:accent2>
        <a:srgbClr val="1A6C7C"/>
      </a:accent2>
      <a:accent3>
        <a:srgbClr val="CC730D"/>
      </a:accent3>
      <a:accent4>
        <a:srgbClr val="B2AA00"/>
      </a:accent4>
      <a:accent5>
        <a:srgbClr val="1B9332"/>
      </a:accent5>
      <a:accent6>
        <a:srgbClr val="7F7F7F"/>
      </a:accent6>
      <a:hlink>
        <a:srgbClr val="3C1581"/>
      </a:hlink>
      <a:folHlink>
        <a:srgbClr val="7F7F7F"/>
      </a:folHlink>
    </a:clrScheme>
    <a:fontScheme name="Office Classic 2">
      <a:majorFont>
        <a:latin typeface="Arial"/>
        <a:ea typeface=""/>
        <a:cs typeface=""/>
        <a:font script="Jpan" typeface="Arial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Arial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E30999E3DF4B98826CCB834A6759" ma:contentTypeVersion="15" ma:contentTypeDescription="Create a new document." ma:contentTypeScope="" ma:versionID="4de754a76b9a4f688ae80a4ca22ffe68">
  <xsd:schema xmlns:xsd="http://www.w3.org/2001/XMLSchema" xmlns:xs="http://www.w3.org/2001/XMLSchema" xmlns:p="http://schemas.microsoft.com/office/2006/metadata/properties" xmlns:ns2="5cf018ad-767e-436a-9346-7d6cd87b1361" xmlns:ns3="42fb188b-5061-4935-8186-43eb23b2bbef" targetNamespace="http://schemas.microsoft.com/office/2006/metadata/properties" ma:root="true" ma:fieldsID="c29a7d1948a384a93682ccea29167d44" ns2:_="" ns3:_="">
    <xsd:import namespace="5cf018ad-767e-436a-9346-7d6cd87b1361"/>
    <xsd:import namespace="42fb188b-5061-4935-8186-43eb23b2bb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f018ad-767e-436a-9346-7d6cd87b13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eddd9973-317f-48ad-9099-4511926cd69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fb188b-5061-4935-8186-43eb23b2bbef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1feea6ad-7c08-4d39-8592-c8e85c10def2}" ma:internalName="TaxCatchAll" ma:showField="CatchAllData" ma:web="42fb188b-5061-4935-8186-43eb23b2bbe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cf018ad-767e-436a-9346-7d6cd87b1361">
      <Terms xmlns="http://schemas.microsoft.com/office/infopath/2007/PartnerControls"/>
    </lcf76f155ced4ddcb4097134ff3c332f>
    <TaxCatchAll xmlns="42fb188b-5061-4935-8186-43eb23b2bbef" xsi:nil="true"/>
  </documentManagement>
</p:properties>
</file>

<file path=customXml/itemProps1.xml><?xml version="1.0" encoding="utf-8"?>
<ds:datastoreItem xmlns:ds="http://schemas.openxmlformats.org/officeDocument/2006/customXml" ds:itemID="{0EE9234F-1467-44BF-9777-A35E668149EE}"/>
</file>

<file path=customXml/itemProps2.xml><?xml version="1.0" encoding="utf-8"?>
<ds:datastoreItem xmlns:ds="http://schemas.openxmlformats.org/officeDocument/2006/customXml" ds:itemID="{8970D560-F61E-4782-96BA-75B49CB5EE8F}"/>
</file>

<file path=customXml/itemProps3.xml><?xml version="1.0" encoding="utf-8"?>
<ds:datastoreItem xmlns:ds="http://schemas.openxmlformats.org/officeDocument/2006/customXml" ds:itemID="{DE2EFD8A-DEC1-4380-B98F-49A25E53EC38}"/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9569</TotalTime>
  <Words>1797</Words>
  <Application>Microsoft Office PowerPoint</Application>
  <PresentationFormat>On-screen Show (4:3)</PresentationFormat>
  <Paragraphs>231</Paragraphs>
  <Slides>52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3" baseType="lpstr">
      <vt:lpstr>STCaiyun</vt:lpstr>
      <vt:lpstr>Amasis MT Pro Medium</vt:lpstr>
      <vt:lpstr>Arial</vt:lpstr>
      <vt:lpstr>Bodoni MT Black</vt:lpstr>
      <vt:lpstr>Calibri</vt:lpstr>
      <vt:lpstr>Roboto</vt:lpstr>
      <vt:lpstr>Times New Roman</vt:lpstr>
      <vt:lpstr>Verdana</vt:lpstr>
      <vt:lpstr>Wingdings</vt:lpstr>
      <vt:lpstr>508 Lecture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Precalculus: Enhanced with Graphing Utilities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Introduction to Continuous vs discontinuous functions.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Finding Limits Using Tables and Graphs</vt:lpstr>
      <vt:lpstr>Example 1: Finding a Limit Using a Table (1 of 2)</vt:lpstr>
      <vt:lpstr>Example 1: Finding a Limit Using a Table (2 of 2)</vt:lpstr>
      <vt:lpstr>Example 2: Finding a Limit Using a Table (1 of 3)</vt:lpstr>
      <vt:lpstr>Example 2: Finding a Limit Using a Table (2 of 3)</vt:lpstr>
      <vt:lpstr>Example 2: Finding a Limit Using a Table (3 of 3)</vt:lpstr>
      <vt:lpstr>Example 3: Finding a Limit Using a Table</vt:lpstr>
      <vt:lpstr>Using a Graph</vt:lpstr>
      <vt:lpstr>Example 4: Finding a Limit by Graphing (1 of 2)</vt:lpstr>
      <vt:lpstr>Example 4: Finding a Limit by Graphing (2 of 2)</vt:lpstr>
      <vt:lpstr>Example 5: A Function That Has No Limit at 0</vt:lpstr>
      <vt:lpstr>Example 6: Using a Graphing Utility to Find a Limit</vt:lpstr>
      <vt:lpstr>PowerPoint Presentation</vt:lpstr>
    </vt:vector>
  </TitlesOfParts>
  <Company>SPi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Precalculus: Enhanced with Graphing Utilities, 7e</dc:title>
  <dc:subject>Math</dc:subject>
  <dc:creator>Sullivan/Sullivan III</dc:creator>
  <cp:keywords>Precalculus</cp:keywords>
  <cp:lastModifiedBy>Joseph Bradshaw</cp:lastModifiedBy>
  <cp:revision>2113</cp:revision>
  <dcterms:created xsi:type="dcterms:W3CDTF">2014-07-14T20:04:21Z</dcterms:created>
  <dcterms:modified xsi:type="dcterms:W3CDTF">2024-08-22T15:00:58Z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0x010100EC0DE30999E3DF4B98826CCB834A6759</vt:lpwstr>
  </property>
</Properties>
</file>